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52EAB-D47E-4C03-8640-2F18D55EEE31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3CB6-83E4-4B7B-A655-85BEEDAA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0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52EAB-D47E-4C03-8640-2F18D55EEE31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13CB6-83E4-4B7B-A655-85BEEDAA6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85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A4DB8D2-4C55-49E6-9F21-E7DE335D458A}"/>
              </a:ext>
            </a:extLst>
          </p:cNvPr>
          <p:cNvCxnSpPr/>
          <p:nvPr/>
        </p:nvCxnSpPr>
        <p:spPr>
          <a:xfrm flipH="1" flipV="1">
            <a:off x="1116623" y="5653454"/>
            <a:ext cx="395654" cy="24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F1EB40-186A-466C-989F-FFBA0C1F13D8}"/>
              </a:ext>
            </a:extLst>
          </p:cNvPr>
          <p:cNvSpPr txBox="1"/>
          <p:nvPr/>
        </p:nvSpPr>
        <p:spPr>
          <a:xfrm>
            <a:off x="1512277" y="5855677"/>
            <a:ext cx="242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정점데이터를 만들어서 </a:t>
            </a:r>
            <a:r>
              <a:rPr lang="ko-KR" altLang="en-US"/>
              <a:t>연결을 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89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97263A-3F4E-41C7-AC5A-883810340B1D}"/>
              </a:ext>
            </a:extLst>
          </p:cNvPr>
          <p:cNvCxnSpPr/>
          <p:nvPr/>
        </p:nvCxnSpPr>
        <p:spPr>
          <a:xfrm flipH="1">
            <a:off x="5213838" y="931985"/>
            <a:ext cx="975947" cy="50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A86736-F1CD-49B3-A9C9-225B63CE5A6B}"/>
              </a:ext>
            </a:extLst>
          </p:cNvPr>
          <p:cNvSpPr txBox="1"/>
          <p:nvPr/>
        </p:nvSpPr>
        <p:spPr>
          <a:xfrm>
            <a:off x="6479931" y="232817"/>
            <a:ext cx="171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정점메모리를 </a:t>
            </a:r>
            <a:r>
              <a:rPr lang="ko-KR" altLang="en-US" dirty="0" err="1"/>
              <a:t>저장할수</a:t>
            </a:r>
            <a:r>
              <a:rPr lang="ko-KR" altLang="en-US" dirty="0"/>
              <a:t> 있는 메모리 부분을 할당하자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B49BDE7-1F3E-48C5-B1B9-AC36135A0B04}"/>
              </a:ext>
            </a:extLst>
          </p:cNvPr>
          <p:cNvCxnSpPr/>
          <p:nvPr/>
        </p:nvCxnSpPr>
        <p:spPr>
          <a:xfrm flipH="1" flipV="1">
            <a:off x="237392" y="1608992"/>
            <a:ext cx="712177" cy="43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7122BC-BBF3-4539-B2E4-9EE2014D167F}"/>
              </a:ext>
            </a:extLst>
          </p:cNvPr>
          <p:cNvSpPr txBox="1"/>
          <p:nvPr/>
        </p:nvSpPr>
        <p:spPr>
          <a:xfrm>
            <a:off x="-1692519" y="492369"/>
            <a:ext cx="200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DESC</a:t>
            </a:r>
            <a:r>
              <a:rPr lang="ko-KR" altLang="en-US" dirty="0"/>
              <a:t>들이 반환되는 형식 </a:t>
            </a:r>
            <a:r>
              <a:rPr lang="ko-KR" altLang="en-US" dirty="0" err="1"/>
              <a:t>이엿다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A1F9D82-7184-4DD3-B13E-B283C0D3F96C}"/>
              </a:ext>
            </a:extLst>
          </p:cNvPr>
          <p:cNvCxnSpPr>
            <a:cxnSpLocks/>
          </p:cNvCxnSpPr>
          <p:nvPr/>
        </p:nvCxnSpPr>
        <p:spPr>
          <a:xfrm flipH="1" flipV="1">
            <a:off x="175846" y="2558562"/>
            <a:ext cx="971550" cy="6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588028-5DD7-49D2-8878-3A3026985742}"/>
              </a:ext>
            </a:extLst>
          </p:cNvPr>
          <p:cNvCxnSpPr/>
          <p:nvPr/>
        </p:nvCxnSpPr>
        <p:spPr>
          <a:xfrm>
            <a:off x="-457200" y="4659924"/>
            <a:ext cx="1213338" cy="79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6339AB-AE59-4FBE-BB5B-D6037BF40185}"/>
              </a:ext>
            </a:extLst>
          </p:cNvPr>
          <p:cNvSpPr txBox="1"/>
          <p:nvPr/>
        </p:nvSpPr>
        <p:spPr>
          <a:xfrm>
            <a:off x="-1692519" y="3710354"/>
            <a:ext cx="200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뷰들을 연결해주면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94787B-CB2D-4827-9D0F-E54B3332A1DE}"/>
              </a:ext>
            </a:extLst>
          </p:cNvPr>
          <p:cNvCxnSpPr/>
          <p:nvPr/>
        </p:nvCxnSpPr>
        <p:spPr>
          <a:xfrm flipH="1" flipV="1">
            <a:off x="5108331" y="3987353"/>
            <a:ext cx="747346" cy="15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7B8B72-7EC6-4396-9776-F926DCB4BA66}"/>
              </a:ext>
            </a:extLst>
          </p:cNvPr>
          <p:cNvSpPr txBox="1"/>
          <p:nvPr/>
        </p:nvSpPr>
        <p:spPr>
          <a:xfrm>
            <a:off x="6189784" y="3987353"/>
            <a:ext cx="638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정점버퍼들은</a:t>
            </a:r>
            <a:r>
              <a:rPr lang="ko-KR" altLang="en-US" dirty="0"/>
              <a:t> 입력 조립기에 여러 개를 조립할 수 잇겠구나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68F64E-FF22-44BE-B864-4405E3D0C28D}"/>
              </a:ext>
            </a:extLst>
          </p:cNvPr>
          <p:cNvCxnSpPr/>
          <p:nvPr/>
        </p:nvCxnSpPr>
        <p:spPr>
          <a:xfrm flipV="1">
            <a:off x="175846" y="5952744"/>
            <a:ext cx="290498" cy="19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EDDC13-1AE3-4729-9A84-0CADFC2CB922}"/>
              </a:ext>
            </a:extLst>
          </p:cNvPr>
          <p:cNvSpPr txBox="1"/>
          <p:nvPr/>
        </p:nvSpPr>
        <p:spPr>
          <a:xfrm>
            <a:off x="-1179576" y="5751576"/>
            <a:ext cx="1355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정점들을 </a:t>
            </a:r>
            <a:r>
              <a:rPr lang="ko-KR" altLang="en-US" dirty="0" err="1"/>
              <a:t>프리미티브</a:t>
            </a:r>
            <a:r>
              <a:rPr lang="ko-KR" altLang="en-US" dirty="0"/>
              <a:t> </a:t>
            </a:r>
            <a:r>
              <a:rPr lang="ko-KR" altLang="en-US" dirty="0" err="1"/>
              <a:t>연결해야한다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65B07E5-A886-4B1D-92A6-CD10911C8131}"/>
              </a:ext>
            </a:extLst>
          </p:cNvPr>
          <p:cNvCxnSpPr>
            <a:cxnSpLocks/>
          </p:cNvCxnSpPr>
          <p:nvPr/>
        </p:nvCxnSpPr>
        <p:spPr>
          <a:xfrm flipV="1">
            <a:off x="5696712" y="931985"/>
            <a:ext cx="3547872" cy="2585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4D6956-0781-4A2C-9BD0-D129D4FFDFE4}"/>
              </a:ext>
            </a:extLst>
          </p:cNvPr>
          <p:cNvSpPr txBox="1"/>
          <p:nvPr/>
        </p:nvSpPr>
        <p:spPr>
          <a:xfrm>
            <a:off x="9358884" y="369194"/>
            <a:ext cx="1929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정점을 어떤 형식으로 조립하는 지를 알려주게 되어진다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A1D433-F783-44D4-B353-454974E4AA8E}"/>
              </a:ext>
            </a:extLst>
          </p:cNvPr>
          <p:cNvSpPr/>
          <p:nvPr/>
        </p:nvSpPr>
        <p:spPr>
          <a:xfrm>
            <a:off x="9144000" y="4773168"/>
            <a:ext cx="335584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11D215-0360-486D-801F-40E2C5D44E53}"/>
              </a:ext>
            </a:extLst>
          </p:cNvPr>
          <p:cNvCxnSpPr>
            <a:cxnSpLocks/>
          </p:cNvCxnSpPr>
          <p:nvPr/>
        </p:nvCxnSpPr>
        <p:spPr>
          <a:xfrm>
            <a:off x="9601200" y="4773168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0B4DE95-AB81-4F95-87A0-837FA944BC2F}"/>
              </a:ext>
            </a:extLst>
          </p:cNvPr>
          <p:cNvCxnSpPr>
            <a:cxnSpLocks/>
          </p:cNvCxnSpPr>
          <p:nvPr/>
        </p:nvCxnSpPr>
        <p:spPr>
          <a:xfrm>
            <a:off x="10174224" y="4773168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C25150B-7E3B-4525-94A2-BF92D2FC1A37}"/>
              </a:ext>
            </a:extLst>
          </p:cNvPr>
          <p:cNvCxnSpPr>
            <a:cxnSpLocks/>
          </p:cNvCxnSpPr>
          <p:nvPr/>
        </p:nvCxnSpPr>
        <p:spPr>
          <a:xfrm>
            <a:off x="10792968" y="4736592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838A53-97EB-4228-931E-8339FC1073E2}"/>
              </a:ext>
            </a:extLst>
          </p:cNvPr>
          <p:cNvCxnSpPr>
            <a:cxnSpLocks/>
          </p:cNvCxnSpPr>
          <p:nvPr/>
        </p:nvCxnSpPr>
        <p:spPr>
          <a:xfrm>
            <a:off x="11512296" y="4672584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8D0FE24-5272-4C60-AD34-04A62E10E615}"/>
              </a:ext>
            </a:extLst>
          </p:cNvPr>
          <p:cNvSpPr/>
          <p:nvPr/>
        </p:nvSpPr>
        <p:spPr>
          <a:xfrm>
            <a:off x="9506712" y="4640608"/>
            <a:ext cx="804671" cy="6344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D9879AF-0796-445B-BBE7-F0A3A7AB5D5F}"/>
              </a:ext>
            </a:extLst>
          </p:cNvPr>
          <p:cNvCxnSpPr>
            <a:cxnSpLocks/>
          </p:cNvCxnSpPr>
          <p:nvPr/>
        </p:nvCxnSpPr>
        <p:spPr>
          <a:xfrm flipV="1">
            <a:off x="10104120" y="4229414"/>
            <a:ext cx="231647" cy="41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2125E6F-9932-444A-AEAB-F8D6BB8EED76}"/>
              </a:ext>
            </a:extLst>
          </p:cNvPr>
          <p:cNvCxnSpPr/>
          <p:nvPr/>
        </p:nvCxnSpPr>
        <p:spPr>
          <a:xfrm>
            <a:off x="9909047" y="5463512"/>
            <a:ext cx="402336" cy="489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5EF6AC-C31E-4277-9BAF-50ED8BEB2BFE}"/>
              </a:ext>
            </a:extLst>
          </p:cNvPr>
          <p:cNvSpPr txBox="1"/>
          <p:nvPr/>
        </p:nvSpPr>
        <p:spPr>
          <a:xfrm>
            <a:off x="9909047" y="6236208"/>
            <a:ext cx="1740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여러가지로 </a:t>
            </a:r>
            <a:r>
              <a:rPr lang="ko-KR" altLang="en-US" dirty="0" err="1"/>
              <a:t>표현될수</a:t>
            </a:r>
            <a:r>
              <a:rPr lang="ko-KR" altLang="en-US" dirty="0"/>
              <a:t> 있겠구나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위치 등등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모델마다 </a:t>
            </a:r>
            <a:r>
              <a:rPr lang="ko-KR" altLang="en-US" dirty="0" err="1"/>
              <a:t>다를수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99C504-C7E7-4C93-BEE1-F64936C3BAFE}"/>
              </a:ext>
            </a:extLst>
          </p:cNvPr>
          <p:cNvSpPr txBox="1"/>
          <p:nvPr/>
        </p:nvSpPr>
        <p:spPr>
          <a:xfrm>
            <a:off x="-1097280" y="2039815"/>
            <a:ext cx="1334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정점하나의</a:t>
            </a:r>
            <a:r>
              <a:rPr lang="ko-KR" altLang="en-US" dirty="0"/>
              <a:t> 정보를 나타내는 구조체</a:t>
            </a:r>
            <a:endParaRPr lang="en-US" altLang="ko-KR" dirty="0"/>
          </a:p>
          <a:p>
            <a:r>
              <a:rPr lang="en-US" altLang="ko-KR" dirty="0"/>
              <a:t>: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325D5DB-23C5-4239-83EC-6EDA20C2EA59}"/>
              </a:ext>
            </a:extLst>
          </p:cNvPr>
          <p:cNvCxnSpPr/>
          <p:nvPr/>
        </p:nvCxnSpPr>
        <p:spPr>
          <a:xfrm flipH="1" flipV="1">
            <a:off x="75262" y="2963145"/>
            <a:ext cx="874307" cy="18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5781360-078F-4D39-8406-CAEB488D105D}"/>
              </a:ext>
            </a:extLst>
          </p:cNvPr>
          <p:cNvCxnSpPr>
            <a:cxnSpLocks/>
          </p:cNvCxnSpPr>
          <p:nvPr/>
        </p:nvCxnSpPr>
        <p:spPr>
          <a:xfrm flipH="1" flipV="1">
            <a:off x="4977386" y="6488668"/>
            <a:ext cx="4823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AD56320-659E-4725-A33D-0731741A283C}"/>
              </a:ext>
            </a:extLst>
          </p:cNvPr>
          <p:cNvSpPr txBox="1"/>
          <p:nvPr/>
        </p:nvSpPr>
        <p:spPr>
          <a:xfrm>
            <a:off x="3806483" y="6930461"/>
            <a:ext cx="267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드로우를 불러야만 동작</a:t>
            </a:r>
          </a:p>
        </p:txBody>
      </p:sp>
    </p:spTree>
    <p:extLst>
      <p:ext uri="{BB962C8B-B14F-4D97-AF65-F5344CB8AC3E}">
        <p14:creationId xmlns:p14="http://schemas.microsoft.com/office/powerpoint/2010/main" val="220178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4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08C884E-AEDD-4352-8933-B71EDCEE2C0A}"/>
              </a:ext>
            </a:extLst>
          </p:cNvPr>
          <p:cNvCxnSpPr>
            <a:cxnSpLocks/>
          </p:cNvCxnSpPr>
          <p:nvPr/>
        </p:nvCxnSpPr>
        <p:spPr>
          <a:xfrm flipH="1" flipV="1">
            <a:off x="5732586" y="967155"/>
            <a:ext cx="3534506" cy="92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C6D24D-30F0-44AC-A7C6-47832F8BBE60}"/>
              </a:ext>
            </a:extLst>
          </p:cNvPr>
          <p:cNvSpPr txBox="1"/>
          <p:nvPr/>
        </p:nvSpPr>
        <p:spPr>
          <a:xfrm>
            <a:off x="9267091" y="1776046"/>
            <a:ext cx="185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비디오 메모리의 정보를 설정</a:t>
            </a:r>
          </a:p>
        </p:txBody>
      </p:sp>
    </p:spTree>
    <p:extLst>
      <p:ext uri="{BB962C8B-B14F-4D97-AF65-F5344CB8AC3E}">
        <p14:creationId xmlns:p14="http://schemas.microsoft.com/office/powerpoint/2010/main" val="51724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4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1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792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0A442E6-2D32-495E-B186-6DDE64125544}"/>
              </a:ext>
            </a:extLst>
          </p:cNvPr>
          <p:cNvCxnSpPr/>
          <p:nvPr/>
        </p:nvCxnSpPr>
        <p:spPr>
          <a:xfrm>
            <a:off x="79131" y="2066192"/>
            <a:ext cx="254977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2DB05B-70C9-411B-87A3-B332F5730FC0}"/>
              </a:ext>
            </a:extLst>
          </p:cNvPr>
          <p:cNvSpPr txBox="1"/>
          <p:nvPr/>
        </p:nvSpPr>
        <p:spPr>
          <a:xfrm>
            <a:off x="-351692" y="1951891"/>
            <a:ext cx="52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22BC6B-8064-40E5-AD84-CC0E01D8A803}"/>
              </a:ext>
            </a:extLst>
          </p:cNvPr>
          <p:cNvCxnSpPr>
            <a:cxnSpLocks/>
          </p:cNvCxnSpPr>
          <p:nvPr/>
        </p:nvCxnSpPr>
        <p:spPr>
          <a:xfrm>
            <a:off x="9601200" y="4773168"/>
            <a:ext cx="0" cy="5577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01BBA8-3533-4CFE-A9CF-001CABB184FE}"/>
              </a:ext>
            </a:extLst>
          </p:cNvPr>
          <p:cNvCxnSpPr/>
          <p:nvPr/>
        </p:nvCxnSpPr>
        <p:spPr>
          <a:xfrm flipV="1">
            <a:off x="35169" y="2319018"/>
            <a:ext cx="298939" cy="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1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645E692-1005-4F05-BDEE-F5485BAE4AF8}"/>
              </a:ext>
            </a:extLst>
          </p:cNvPr>
          <p:cNvCxnSpPr/>
          <p:nvPr/>
        </p:nvCxnSpPr>
        <p:spPr>
          <a:xfrm flipH="1">
            <a:off x="6796454" y="2180492"/>
            <a:ext cx="580292" cy="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355319-A006-47CD-8195-5CC5937A1346}"/>
              </a:ext>
            </a:extLst>
          </p:cNvPr>
          <p:cNvSpPr txBox="1"/>
          <p:nvPr/>
        </p:nvSpPr>
        <p:spPr>
          <a:xfrm>
            <a:off x="7543798" y="1857326"/>
            <a:ext cx="2945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의 데이터를 </a:t>
            </a:r>
            <a:r>
              <a:rPr lang="en-US" altLang="ko-KR" dirty="0" err="1"/>
              <a:t>gpu</a:t>
            </a:r>
            <a:r>
              <a:rPr lang="ko-KR" altLang="en-US" dirty="0"/>
              <a:t>에 </a:t>
            </a:r>
            <a:r>
              <a:rPr lang="ko-KR" altLang="en-US" dirty="0" err="1"/>
              <a:t>올려줌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변경이 </a:t>
            </a:r>
            <a:r>
              <a:rPr lang="ko-KR" altLang="en-US" dirty="0" err="1"/>
              <a:t>없는것들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자주 </a:t>
            </a:r>
            <a:r>
              <a:rPr lang="ko-KR" altLang="en-US" dirty="0" err="1"/>
              <a:t>쓸거면</a:t>
            </a:r>
            <a:r>
              <a:rPr lang="ko-KR" altLang="en-US" dirty="0"/>
              <a:t> 영구적으로 매핑해 두자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ED3FF01-274D-4377-9882-3D5679F48361}"/>
              </a:ext>
            </a:extLst>
          </p:cNvPr>
          <p:cNvCxnSpPr>
            <a:cxnSpLocks/>
          </p:cNvCxnSpPr>
          <p:nvPr/>
        </p:nvCxnSpPr>
        <p:spPr>
          <a:xfrm flipV="1">
            <a:off x="870438" y="1529862"/>
            <a:ext cx="105508" cy="518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50CB984-46EF-4FD4-8C7D-F3E59278734F}"/>
              </a:ext>
            </a:extLst>
          </p:cNvPr>
          <p:cNvCxnSpPr/>
          <p:nvPr/>
        </p:nvCxnSpPr>
        <p:spPr>
          <a:xfrm flipH="1">
            <a:off x="6031523" y="1371600"/>
            <a:ext cx="1204546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1C7BEB-6D89-4FB6-B523-197797DCF1CF}"/>
              </a:ext>
            </a:extLst>
          </p:cNvPr>
          <p:cNvSpPr txBox="1"/>
          <p:nvPr/>
        </p:nvSpPr>
        <p:spPr>
          <a:xfrm>
            <a:off x="7236069" y="1048434"/>
            <a:ext cx="1600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GPU</a:t>
            </a:r>
            <a:r>
              <a:rPr lang="ko-KR" altLang="en-US" dirty="0"/>
              <a:t>에 먼저 </a:t>
            </a:r>
            <a:r>
              <a:rPr lang="ko-KR" altLang="en-US" dirty="0" err="1"/>
              <a:t>옮겨져야함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7C3BE2-6979-4276-B046-B094B1155E22}"/>
              </a:ext>
            </a:extLst>
          </p:cNvPr>
          <p:cNvCxnSpPr/>
          <p:nvPr/>
        </p:nvCxnSpPr>
        <p:spPr>
          <a:xfrm>
            <a:off x="2769577" y="3336777"/>
            <a:ext cx="545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7563BD-09A7-401B-AEE1-F88E66CFE97D}"/>
              </a:ext>
            </a:extLst>
          </p:cNvPr>
          <p:cNvSpPr txBox="1"/>
          <p:nvPr/>
        </p:nvSpPr>
        <p:spPr>
          <a:xfrm>
            <a:off x="3239965" y="3152111"/>
            <a:ext cx="657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리소스의 시작 주소를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</a:t>
            </a:r>
            <a:r>
              <a:rPr lang="en-US" altLang="ko-KR" dirty="0"/>
              <a:t>, </a:t>
            </a:r>
            <a:r>
              <a:rPr lang="en-US" altLang="ko-KR" dirty="0" err="1"/>
              <a:t>cpu</a:t>
            </a:r>
            <a:r>
              <a:rPr lang="ko-KR" altLang="en-US" dirty="0"/>
              <a:t>가 접근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9482F7-0ABE-4460-B484-B6EEB5E74210}"/>
              </a:ext>
            </a:extLst>
          </p:cNvPr>
          <p:cNvSpPr txBox="1"/>
          <p:nvPr/>
        </p:nvSpPr>
        <p:spPr>
          <a:xfrm>
            <a:off x="-1512277" y="468142"/>
            <a:ext cx="1204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d3d </a:t>
            </a:r>
            <a:r>
              <a:rPr lang="ko-KR" altLang="en-US" dirty="0"/>
              <a:t>함수는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Dxgi</a:t>
            </a:r>
            <a:r>
              <a:rPr lang="ko-KR" altLang="en-US" dirty="0"/>
              <a:t>는  </a:t>
            </a:r>
            <a:r>
              <a:rPr lang="en-US" altLang="ko-KR" dirty="0" err="1"/>
              <a:t>gpu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2577E6-86EB-4F3C-B50A-EC5E8CE809B7}"/>
              </a:ext>
            </a:extLst>
          </p:cNvPr>
          <p:cNvCxnSpPr>
            <a:cxnSpLocks/>
          </p:cNvCxnSpPr>
          <p:nvPr/>
        </p:nvCxnSpPr>
        <p:spPr>
          <a:xfrm flipH="1">
            <a:off x="8212016" y="3246676"/>
            <a:ext cx="1428748" cy="27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5FBFF7-7D3A-4F61-845B-AC30E2C10AC4}"/>
              </a:ext>
            </a:extLst>
          </p:cNvPr>
          <p:cNvSpPr txBox="1"/>
          <p:nvPr/>
        </p:nvSpPr>
        <p:spPr>
          <a:xfrm>
            <a:off x="9640764" y="2967335"/>
            <a:ext cx="1292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DEFAULT </a:t>
            </a:r>
            <a:r>
              <a:rPr lang="ko-KR" altLang="en-US" dirty="0" err="1"/>
              <a:t>힙은</a:t>
            </a:r>
            <a:r>
              <a:rPr lang="ko-KR" altLang="en-US" dirty="0"/>
              <a:t> 접근 할 수 없음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81DD9A-97FF-48CC-9279-B62499A34339}"/>
              </a:ext>
            </a:extLst>
          </p:cNvPr>
          <p:cNvCxnSpPr>
            <a:cxnSpLocks/>
          </p:cNvCxnSpPr>
          <p:nvPr/>
        </p:nvCxnSpPr>
        <p:spPr>
          <a:xfrm flipV="1">
            <a:off x="-672611" y="2110155"/>
            <a:ext cx="1841988" cy="32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018C84-F415-4CD9-89E2-7B118A0B88C8}"/>
              </a:ext>
            </a:extLst>
          </p:cNvPr>
          <p:cNvSpPr txBox="1"/>
          <p:nvPr/>
        </p:nvSpPr>
        <p:spPr>
          <a:xfrm>
            <a:off x="-2176095" y="2110154"/>
            <a:ext cx="1503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읽는 연산을 하려고 하면 안된다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60D4FA1-A481-431C-95F3-B925251E5DA9}"/>
              </a:ext>
            </a:extLst>
          </p:cNvPr>
          <p:cNvCxnSpPr>
            <a:cxnSpLocks/>
          </p:cNvCxnSpPr>
          <p:nvPr/>
        </p:nvCxnSpPr>
        <p:spPr>
          <a:xfrm>
            <a:off x="-1644161" y="2944416"/>
            <a:ext cx="0" cy="415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2D3655-D998-41F7-989C-7BF2826EF147}"/>
              </a:ext>
            </a:extLst>
          </p:cNvPr>
          <p:cNvSpPr txBox="1"/>
          <p:nvPr/>
        </p:nvSpPr>
        <p:spPr>
          <a:xfrm>
            <a:off x="-2176096" y="3429000"/>
            <a:ext cx="2105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DEFALUT </a:t>
            </a:r>
            <a:r>
              <a:rPr lang="ko-KR" altLang="en-US" dirty="0" err="1"/>
              <a:t>힙에다</a:t>
            </a:r>
            <a:r>
              <a:rPr lang="ko-KR" altLang="en-US" dirty="0"/>
              <a:t> </a:t>
            </a:r>
            <a:r>
              <a:rPr lang="ko-KR" altLang="en-US" dirty="0" err="1"/>
              <a:t>쓰러고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로드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매프레임마다 바뀔 월드 변환 </a:t>
            </a:r>
            <a:r>
              <a:rPr lang="ko-KR" altLang="en-US" dirty="0" err="1"/>
              <a:t>같은건</a:t>
            </a:r>
            <a:r>
              <a:rPr lang="ko-KR" altLang="en-US" dirty="0"/>
              <a:t> 업로드 </a:t>
            </a:r>
            <a:r>
              <a:rPr lang="ko-KR" altLang="en-US" dirty="0" err="1"/>
              <a:t>힙에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en-US" altLang="ko-KR" dirty="0" err="1"/>
              <a:t>FrameAdvance</a:t>
            </a:r>
            <a:endParaRPr lang="en-US" altLang="ko-KR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8CB0910-8C9E-41D2-A614-693147687814}"/>
              </a:ext>
            </a:extLst>
          </p:cNvPr>
          <p:cNvCxnSpPr/>
          <p:nvPr/>
        </p:nvCxnSpPr>
        <p:spPr>
          <a:xfrm>
            <a:off x="3314700" y="2944416"/>
            <a:ext cx="6154615" cy="262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47D10DB-4FE1-4ED8-8597-693E5B746E09}"/>
              </a:ext>
            </a:extLst>
          </p:cNvPr>
          <p:cNvCxnSpPr/>
          <p:nvPr/>
        </p:nvCxnSpPr>
        <p:spPr>
          <a:xfrm flipH="1" flipV="1">
            <a:off x="9319846" y="1099231"/>
            <a:ext cx="131884" cy="846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C6FD03-B31A-4852-ADFA-514F783D4583}"/>
              </a:ext>
            </a:extLst>
          </p:cNvPr>
          <p:cNvSpPr txBox="1"/>
          <p:nvPr/>
        </p:nvSpPr>
        <p:spPr>
          <a:xfrm>
            <a:off x="7895492" y="100285"/>
            <a:ext cx="1921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가 </a:t>
            </a:r>
            <a:r>
              <a:rPr lang="en-US" altLang="ko-KR" dirty="0" err="1"/>
              <a:t>gpu</a:t>
            </a:r>
            <a:r>
              <a:rPr lang="ko-KR" altLang="en-US" dirty="0"/>
              <a:t>에 매우 간섭하겠다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A67F09-2733-4D33-84CE-B57397F3B748}"/>
              </a:ext>
            </a:extLst>
          </p:cNvPr>
          <p:cNvSpPr txBox="1"/>
          <p:nvPr/>
        </p:nvSpPr>
        <p:spPr>
          <a:xfrm>
            <a:off x="9640764" y="5442438"/>
            <a:ext cx="187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 잠깐 </a:t>
            </a:r>
            <a:r>
              <a:rPr lang="ko-KR" altLang="en-US" dirty="0" err="1"/>
              <a:t>쓸거야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E6F8191-0091-4FC7-836C-3574DD8F326C}"/>
              </a:ext>
            </a:extLst>
          </p:cNvPr>
          <p:cNvCxnSpPr/>
          <p:nvPr/>
        </p:nvCxnSpPr>
        <p:spPr>
          <a:xfrm>
            <a:off x="4187952" y="3615899"/>
            <a:ext cx="256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85FF067-70C9-4CF4-B96B-B61584A3DDFD}"/>
              </a:ext>
            </a:extLst>
          </p:cNvPr>
          <p:cNvSpPr txBox="1"/>
          <p:nvPr/>
        </p:nvSpPr>
        <p:spPr>
          <a:xfrm>
            <a:off x="4443984" y="3391488"/>
            <a:ext cx="303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텍스처에만 적용되는 개념</a:t>
            </a:r>
          </a:p>
        </p:txBody>
      </p:sp>
      <p:sp>
        <p:nvSpPr>
          <p:cNvPr id="45" name="별: 꼭짓점 5개 44">
            <a:extLst>
              <a:ext uri="{FF2B5EF4-FFF2-40B4-BE49-F238E27FC236}">
                <a16:creationId xmlns:a16="http://schemas.microsoft.com/office/drawing/2014/main" id="{0FEFBC89-AE11-4E38-8327-E4038414AE51}"/>
              </a:ext>
            </a:extLst>
          </p:cNvPr>
          <p:cNvSpPr/>
          <p:nvPr/>
        </p:nvSpPr>
        <p:spPr>
          <a:xfrm>
            <a:off x="1169377" y="1857326"/>
            <a:ext cx="107443" cy="14051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3B75314-1CE0-4686-AD7D-B72B4E32C118}"/>
              </a:ext>
            </a:extLst>
          </p:cNvPr>
          <p:cNvCxnSpPr/>
          <p:nvPr/>
        </p:nvCxnSpPr>
        <p:spPr>
          <a:xfrm flipH="1">
            <a:off x="6031523" y="6318504"/>
            <a:ext cx="465986" cy="210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302102-A1F4-4B7F-9890-A62C1B0B2E8A}"/>
              </a:ext>
            </a:extLst>
          </p:cNvPr>
          <p:cNvSpPr txBox="1"/>
          <p:nvPr/>
        </p:nvSpPr>
        <p:spPr>
          <a:xfrm>
            <a:off x="6528287" y="6495607"/>
            <a:ext cx="39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 </a:t>
            </a:r>
            <a:r>
              <a:rPr lang="ko-KR" altLang="en-US"/>
              <a:t>데이터를 복사해서 쓰자</a:t>
            </a:r>
          </a:p>
        </p:txBody>
      </p:sp>
    </p:spTree>
    <p:extLst>
      <p:ext uri="{BB962C8B-B14F-4D97-AF65-F5344CB8AC3E}">
        <p14:creationId xmlns:p14="http://schemas.microsoft.com/office/powerpoint/2010/main" val="176987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2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0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61714E-6D4B-4DD6-A2BF-7E6C7AC02094}"/>
              </a:ext>
            </a:extLst>
          </p:cNvPr>
          <p:cNvCxnSpPr/>
          <p:nvPr/>
        </p:nvCxnSpPr>
        <p:spPr>
          <a:xfrm flipV="1">
            <a:off x="7218485" y="3604846"/>
            <a:ext cx="1046284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966B4E-24D9-4239-BC01-8D40C86D9612}"/>
              </a:ext>
            </a:extLst>
          </p:cNvPr>
          <p:cNvSpPr txBox="1"/>
          <p:nvPr/>
        </p:nvSpPr>
        <p:spPr>
          <a:xfrm>
            <a:off x="8335107" y="3226777"/>
            <a:ext cx="1591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힘에 있는 걸</a:t>
            </a:r>
            <a:endParaRPr lang="en-US" altLang="ko-KR" dirty="0"/>
          </a:p>
          <a:p>
            <a:r>
              <a:rPr lang="ko-KR" altLang="en-US" dirty="0"/>
              <a:t>디폴트에 있는 것으로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02FC398-A3E8-48E3-99DA-5F248F1C6BD2}"/>
              </a:ext>
            </a:extLst>
          </p:cNvPr>
          <p:cNvCxnSpPr/>
          <p:nvPr/>
        </p:nvCxnSpPr>
        <p:spPr>
          <a:xfrm>
            <a:off x="-307731" y="3727939"/>
            <a:ext cx="764931" cy="861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ADED27D-4CEB-4E63-B7A0-743D6FB84806}"/>
              </a:ext>
            </a:extLst>
          </p:cNvPr>
          <p:cNvSpPr txBox="1"/>
          <p:nvPr/>
        </p:nvSpPr>
        <p:spPr>
          <a:xfrm>
            <a:off x="-1204545" y="2101101"/>
            <a:ext cx="1406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똑같이 조건을 줘야함</a:t>
            </a:r>
            <a:endParaRPr lang="en-US" altLang="ko-KR" dirty="0"/>
          </a:p>
          <a:p>
            <a:r>
              <a:rPr lang="ko-KR" altLang="en-US" dirty="0"/>
              <a:t>프로그래머가 책임 져야함</a:t>
            </a:r>
          </a:p>
        </p:txBody>
      </p:sp>
    </p:spTree>
    <p:extLst>
      <p:ext uri="{BB962C8B-B14F-4D97-AF65-F5344CB8AC3E}">
        <p14:creationId xmlns:p14="http://schemas.microsoft.com/office/powerpoint/2010/main" val="11942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6330AD3-8610-4778-9424-8262C4F337E0}"/>
              </a:ext>
            </a:extLst>
          </p:cNvPr>
          <p:cNvCxnSpPr/>
          <p:nvPr/>
        </p:nvCxnSpPr>
        <p:spPr>
          <a:xfrm flipH="1">
            <a:off x="6479931" y="1239715"/>
            <a:ext cx="1380392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F9FF94-BFD2-40F2-BE19-A4DF3731EDCD}"/>
              </a:ext>
            </a:extLst>
          </p:cNvPr>
          <p:cNvSpPr txBox="1"/>
          <p:nvPr/>
        </p:nvSpPr>
        <p:spPr>
          <a:xfrm>
            <a:off x="7957038" y="492369"/>
            <a:ext cx="161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복사하면 너무 느리니까</a:t>
            </a:r>
          </a:p>
        </p:txBody>
      </p:sp>
    </p:spTree>
    <p:extLst>
      <p:ext uri="{BB962C8B-B14F-4D97-AF65-F5344CB8AC3E}">
        <p14:creationId xmlns:p14="http://schemas.microsoft.com/office/powerpoint/2010/main" val="382320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63898D-6F04-40D0-930A-998997760C14}"/>
              </a:ext>
            </a:extLst>
          </p:cNvPr>
          <p:cNvCxnSpPr/>
          <p:nvPr/>
        </p:nvCxnSpPr>
        <p:spPr>
          <a:xfrm flipH="1">
            <a:off x="7385538" y="589085"/>
            <a:ext cx="553916" cy="87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AB6D4C-0BFC-45D5-B404-C814D1A8F11A}"/>
              </a:ext>
            </a:extLst>
          </p:cNvPr>
          <p:cNvSpPr txBox="1"/>
          <p:nvPr/>
        </p:nvSpPr>
        <p:spPr>
          <a:xfrm>
            <a:off x="7605346" y="158262"/>
            <a:ext cx="1767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직접 읽고 쓰기도 가능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리드백</a:t>
            </a:r>
            <a:r>
              <a:rPr lang="ko-KR" altLang="en-US" dirty="0"/>
              <a:t> 타입만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155F9-D93D-4DD1-A153-1B43A626014A}"/>
              </a:ext>
            </a:extLst>
          </p:cNvPr>
          <p:cNvSpPr/>
          <p:nvPr/>
        </p:nvSpPr>
        <p:spPr>
          <a:xfrm>
            <a:off x="9777046" y="1670538"/>
            <a:ext cx="659423" cy="386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1C740B8-4A27-41E0-AF40-5EC993B02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71439" y="2329961"/>
            <a:ext cx="773723" cy="228600"/>
          </a:xfrm>
          <a:prstGeom prst="bentConnector3">
            <a:avLst>
              <a:gd name="adj1" fmla="val 988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C8286A-887C-4815-9FC3-B4D3086DDAB5}"/>
              </a:ext>
            </a:extLst>
          </p:cNvPr>
          <p:cNvSpPr txBox="1"/>
          <p:nvPr/>
        </p:nvSpPr>
        <p:spPr>
          <a:xfrm>
            <a:off x="-1776045" y="747208"/>
            <a:ext cx="17760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 입장에서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Vertex buffer -&gt; r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동기화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en-US" altLang="ko-KR" dirty="0" err="1"/>
              <a:t>RenderTarget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rw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Depth/stencil buffer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rw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0F0E1C9-1A7F-4EB9-9EFB-BC0D1E499A46}"/>
              </a:ext>
            </a:extLst>
          </p:cNvPr>
          <p:cNvSpPr/>
          <p:nvPr/>
        </p:nvSpPr>
        <p:spPr>
          <a:xfrm>
            <a:off x="-2206869" y="2178520"/>
            <a:ext cx="2268416" cy="27695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22318D-7957-4A37-B215-EFF404E59E66}"/>
              </a:ext>
            </a:extLst>
          </p:cNvPr>
          <p:cNvCxnSpPr/>
          <p:nvPr/>
        </p:nvCxnSpPr>
        <p:spPr>
          <a:xfrm>
            <a:off x="-1169377" y="4853354"/>
            <a:ext cx="114300" cy="74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935DAA-968B-47B0-9431-36FBBED16EB8}"/>
              </a:ext>
            </a:extLst>
          </p:cNvPr>
          <p:cNvSpPr txBox="1"/>
          <p:nvPr/>
        </p:nvSpPr>
        <p:spPr>
          <a:xfrm>
            <a:off x="-1776045" y="5750169"/>
            <a:ext cx="14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동기화 필요</a:t>
            </a:r>
          </a:p>
        </p:txBody>
      </p:sp>
    </p:spTree>
    <p:extLst>
      <p:ext uri="{BB962C8B-B14F-4D97-AF65-F5344CB8AC3E}">
        <p14:creationId xmlns:p14="http://schemas.microsoft.com/office/powerpoint/2010/main" val="354356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11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AED3D02-A943-4BA8-AD76-214A996437C4}"/>
              </a:ext>
            </a:extLst>
          </p:cNvPr>
          <p:cNvCxnSpPr/>
          <p:nvPr/>
        </p:nvCxnSpPr>
        <p:spPr>
          <a:xfrm flipV="1">
            <a:off x="4747846" y="993531"/>
            <a:ext cx="360485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D9FE7F-8064-40AB-8F53-259340BCBA4A}"/>
              </a:ext>
            </a:extLst>
          </p:cNvPr>
          <p:cNvSpPr txBox="1"/>
          <p:nvPr/>
        </p:nvSpPr>
        <p:spPr>
          <a:xfrm>
            <a:off x="5108331" y="701138"/>
            <a:ext cx="261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책임 </a:t>
            </a:r>
            <a:r>
              <a:rPr lang="ko-KR" altLang="en-US" dirty="0" err="1"/>
              <a:t>지는대신</a:t>
            </a:r>
            <a:r>
              <a:rPr lang="ko-KR" altLang="en-US" dirty="0"/>
              <a:t> 속도를 </a:t>
            </a:r>
            <a:r>
              <a:rPr lang="ko-KR" altLang="en-US" dirty="0" err="1"/>
              <a:t>증가시킬수</a:t>
            </a:r>
            <a:r>
              <a:rPr lang="ko-KR" altLang="en-US" dirty="0"/>
              <a:t> 있</a:t>
            </a:r>
            <a:r>
              <a:rPr lang="en-US" altLang="ko-KR" dirty="0"/>
              <a:t>……..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2A7D32-33D7-4A7A-860C-F8427CBD1C2B}"/>
              </a:ext>
            </a:extLst>
          </p:cNvPr>
          <p:cNvCxnSpPr/>
          <p:nvPr/>
        </p:nvCxnSpPr>
        <p:spPr>
          <a:xfrm flipH="1">
            <a:off x="7209693" y="1132030"/>
            <a:ext cx="509954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EBBBC6-54D0-41AE-9922-174F0DD5C10A}"/>
              </a:ext>
            </a:extLst>
          </p:cNvPr>
          <p:cNvSpPr txBox="1"/>
          <p:nvPr/>
        </p:nvSpPr>
        <p:spPr>
          <a:xfrm>
            <a:off x="7719647" y="670365"/>
            <a:ext cx="14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en-US" altLang="ko-KR" dirty="0"/>
              <a:t>r </a:t>
            </a:r>
            <a:r>
              <a:rPr lang="ko-KR" altLang="en-US" dirty="0"/>
              <a:t>안되도록 상태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513C7-3B6D-4E85-914A-7817CFA5A681}"/>
              </a:ext>
            </a:extLst>
          </p:cNvPr>
          <p:cNvSpPr txBox="1"/>
          <p:nvPr/>
        </p:nvSpPr>
        <p:spPr>
          <a:xfrm>
            <a:off x="6910754" y="2549769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대부분 리드 </a:t>
            </a:r>
            <a:r>
              <a:rPr lang="ko-KR" altLang="en-US" dirty="0" err="1"/>
              <a:t>온리로</a:t>
            </a:r>
            <a:r>
              <a:rPr lang="ko-KR" altLang="en-US" dirty="0"/>
              <a:t> 사용됨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018213-7325-4215-A787-134C62A1E0AA}"/>
              </a:ext>
            </a:extLst>
          </p:cNvPr>
          <p:cNvCxnSpPr/>
          <p:nvPr/>
        </p:nvCxnSpPr>
        <p:spPr>
          <a:xfrm flipH="1">
            <a:off x="518746" y="1347469"/>
            <a:ext cx="298939" cy="69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071A0A-B650-43DB-8C8F-FD94B795B25D}"/>
              </a:ext>
            </a:extLst>
          </p:cNvPr>
          <p:cNvSpPr txBox="1"/>
          <p:nvPr/>
        </p:nvSpPr>
        <p:spPr>
          <a:xfrm>
            <a:off x="-896815" y="2031023"/>
            <a:ext cx="1767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정확히 사용한기 </a:t>
            </a:r>
            <a:r>
              <a:rPr lang="ko-KR" altLang="en-US" dirty="0" err="1"/>
              <a:t>윙햐여</a:t>
            </a:r>
            <a:r>
              <a:rPr lang="ko-KR" altLang="en-US" dirty="0"/>
              <a:t> 전이를 시켜 사용할 수 있도록 해야함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BCB478-AC33-48D3-AEB5-7D477FC6CB66}"/>
              </a:ext>
            </a:extLst>
          </p:cNvPr>
          <p:cNvCxnSpPr>
            <a:cxnSpLocks/>
          </p:cNvCxnSpPr>
          <p:nvPr/>
        </p:nvCxnSpPr>
        <p:spPr>
          <a:xfrm>
            <a:off x="7818120" y="4121401"/>
            <a:ext cx="2143564" cy="424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A04DB0-3C9C-4A29-86BC-1C42F98B5C53}"/>
              </a:ext>
            </a:extLst>
          </p:cNvPr>
          <p:cNvSpPr txBox="1"/>
          <p:nvPr/>
        </p:nvSpPr>
        <p:spPr>
          <a:xfrm>
            <a:off x="9768254" y="3138854"/>
            <a:ext cx="1987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하기  </a:t>
            </a:r>
            <a:r>
              <a:rPr lang="en-US" altLang="ko-KR" dirty="0" err="1"/>
              <a:t>gpu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사용 할 수도 있다</a:t>
            </a:r>
            <a:r>
              <a:rPr lang="en-US" altLang="ko-KR" dirty="0"/>
              <a:t>. </a:t>
            </a:r>
            <a:r>
              <a:rPr lang="ko-KR" altLang="en-US" dirty="0"/>
              <a:t>그림을 </a:t>
            </a:r>
            <a:r>
              <a:rPr lang="ko-KR" altLang="en-US" dirty="0" err="1"/>
              <a:t>그하기</a:t>
            </a:r>
            <a:r>
              <a:rPr lang="ko-KR" altLang="en-US" dirty="0"/>
              <a:t> 위하여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가 스와핑을 하기 위하여 제공할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-0&gt; </a:t>
            </a:r>
            <a:r>
              <a:rPr lang="ko-KR" altLang="en-US" dirty="0"/>
              <a:t>전면 버퍼로 보내기 위하여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52C77ED-84AD-4842-ACF8-38E11F72EE19}"/>
              </a:ext>
            </a:extLst>
          </p:cNvPr>
          <p:cNvCxnSpPr/>
          <p:nvPr/>
        </p:nvCxnSpPr>
        <p:spPr>
          <a:xfrm flipH="1">
            <a:off x="8106508" y="2549769"/>
            <a:ext cx="2381660" cy="87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D498EE-4456-415D-BD61-97BAFD7D320D}"/>
              </a:ext>
            </a:extLst>
          </p:cNvPr>
          <p:cNvSpPr txBox="1"/>
          <p:nvPr/>
        </p:nvSpPr>
        <p:spPr>
          <a:xfrm>
            <a:off x="9583615" y="1055077"/>
            <a:ext cx="217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그림을 그리기  위하여 사용</a:t>
            </a:r>
            <a:endParaRPr lang="en-US" altLang="ko-KR" dirty="0"/>
          </a:p>
          <a:p>
            <a:r>
              <a:rPr lang="ko-KR" altLang="en-US" dirty="0"/>
              <a:t>기본적으로 리소스 상태는 라이트 가능이 </a:t>
            </a:r>
            <a:r>
              <a:rPr lang="ko-KR" altLang="en-US" dirty="0" err="1"/>
              <a:t>되야함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6A1AB6D-F9DA-4820-9CCF-08D43B388498}"/>
              </a:ext>
            </a:extLst>
          </p:cNvPr>
          <p:cNvCxnSpPr/>
          <p:nvPr/>
        </p:nvCxnSpPr>
        <p:spPr>
          <a:xfrm flipV="1">
            <a:off x="9583615" y="5802923"/>
            <a:ext cx="756139" cy="78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0B852A-67C8-45FC-9D81-8380B9F8D59D}"/>
              </a:ext>
            </a:extLst>
          </p:cNvPr>
          <p:cNvSpPr txBox="1"/>
          <p:nvPr/>
        </p:nvSpPr>
        <p:spPr>
          <a:xfrm>
            <a:off x="9061704" y="6739128"/>
            <a:ext cx="1664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프리젠트를</a:t>
            </a:r>
            <a:r>
              <a:rPr lang="ko-KR" altLang="en-US" dirty="0"/>
              <a:t> 하기 </a:t>
            </a:r>
            <a:r>
              <a:rPr lang="ko-KR" altLang="en-US" dirty="0" err="1"/>
              <a:t>위하서는</a:t>
            </a:r>
            <a:r>
              <a:rPr lang="ko-KR" altLang="en-US" dirty="0"/>
              <a:t> 리드 </a:t>
            </a:r>
            <a:r>
              <a:rPr lang="ko-KR" altLang="en-US" dirty="0" err="1"/>
              <a:t>온리로</a:t>
            </a:r>
            <a:r>
              <a:rPr lang="ko-KR" altLang="en-US" dirty="0"/>
              <a:t> </a:t>
            </a:r>
            <a:r>
              <a:rPr lang="ko-KR" altLang="en-US" dirty="0" err="1"/>
              <a:t>하여야함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E2F415-FC84-48F5-9F89-5D5359FC6F9C}"/>
              </a:ext>
            </a:extLst>
          </p:cNvPr>
          <p:cNvSpPr txBox="1"/>
          <p:nvPr/>
        </p:nvSpPr>
        <p:spPr>
          <a:xfrm>
            <a:off x="7624866" y="4418640"/>
            <a:ext cx="2143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 프레임이 완료가 되었다</a:t>
            </a:r>
            <a:r>
              <a:rPr lang="en-US" altLang="ko-KR" dirty="0"/>
              <a:t>. </a:t>
            </a:r>
            <a:r>
              <a:rPr lang="ko-KR" altLang="en-US" dirty="0"/>
              <a:t>그림을 전면에 그리겠다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아무도 이 리소스에 </a:t>
            </a:r>
            <a:r>
              <a:rPr lang="en-US" altLang="ko-KR" dirty="0"/>
              <a:t>write</a:t>
            </a:r>
            <a:r>
              <a:rPr lang="ko-KR" altLang="en-US" dirty="0"/>
              <a:t>를 하고 있지 않다 라는 것을 보장함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46E55-F95A-4060-9637-2BBE0F6E198B}"/>
              </a:ext>
            </a:extLst>
          </p:cNvPr>
          <p:cNvSpPr txBox="1"/>
          <p:nvPr/>
        </p:nvSpPr>
        <p:spPr>
          <a:xfrm>
            <a:off x="128016" y="7104888"/>
            <a:ext cx="5586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그리기 전에 </a:t>
            </a:r>
            <a:r>
              <a:rPr lang="ko-KR" altLang="en-US" dirty="0" err="1"/>
              <a:t>랜더</a:t>
            </a:r>
            <a:r>
              <a:rPr lang="ko-KR" altLang="en-US" dirty="0"/>
              <a:t> 타겟 </a:t>
            </a:r>
            <a:r>
              <a:rPr lang="ko-KR" altLang="en-US" dirty="0" err="1"/>
              <a:t>상ㄹ태로</a:t>
            </a:r>
            <a:r>
              <a:rPr lang="ko-KR" altLang="en-US" dirty="0"/>
              <a:t> 바꿔 </a:t>
            </a:r>
            <a:r>
              <a:rPr lang="ko-KR" altLang="en-US" dirty="0" err="1"/>
              <a:t>주어야하고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사용이 종료하면 제공 상태로 </a:t>
            </a:r>
            <a:r>
              <a:rPr lang="ko-KR" altLang="en-US" dirty="0" err="1"/>
              <a:t>바꿔주어야함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3420632-DFDC-4FB6-9B2A-51415E104290}"/>
              </a:ext>
            </a:extLst>
          </p:cNvPr>
          <p:cNvCxnSpPr/>
          <p:nvPr/>
        </p:nvCxnSpPr>
        <p:spPr>
          <a:xfrm flipH="1">
            <a:off x="0" y="3831336"/>
            <a:ext cx="870438" cy="29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57B6CBB-8355-4945-B4E9-FA78CE00816E}"/>
              </a:ext>
            </a:extLst>
          </p:cNvPr>
          <p:cNvSpPr txBox="1"/>
          <p:nvPr/>
        </p:nvSpPr>
        <p:spPr>
          <a:xfrm>
            <a:off x="-896815" y="4255613"/>
            <a:ext cx="18386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명시적으로 바꿔줄 필요가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초기 상태만 쓰기 가능하게 하면 됨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F3123A-D2AF-4A00-984B-A418266C04FF}"/>
              </a:ext>
            </a:extLst>
          </p:cNvPr>
          <p:cNvCxnSpPr>
            <a:cxnSpLocks/>
          </p:cNvCxnSpPr>
          <p:nvPr/>
        </p:nvCxnSpPr>
        <p:spPr>
          <a:xfrm>
            <a:off x="-624430" y="3976368"/>
            <a:ext cx="1904590" cy="569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B56CF7-5ABC-4C99-98B1-F5130C1863AD}"/>
              </a:ext>
            </a:extLst>
          </p:cNvPr>
          <p:cNvSpPr txBox="1"/>
          <p:nvPr/>
        </p:nvSpPr>
        <p:spPr>
          <a:xfrm>
            <a:off x="-4163627" y="3635399"/>
            <a:ext cx="3682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 : </a:t>
            </a:r>
            <a:r>
              <a:rPr lang="ko-KR" altLang="en-US" dirty="0"/>
              <a:t>복사의 대상이 될 수 있도록</a:t>
            </a:r>
            <a:endParaRPr lang="en-US" altLang="ko-KR" dirty="0"/>
          </a:p>
          <a:p>
            <a:r>
              <a:rPr lang="ko-KR" altLang="en-US" dirty="0"/>
              <a:t>리소스의 초기화가 일어날 수 있도록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A4DC812-0566-43EF-81EB-13E9694E1DB7}"/>
              </a:ext>
            </a:extLst>
          </p:cNvPr>
          <p:cNvCxnSpPr>
            <a:cxnSpLocks/>
          </p:cNvCxnSpPr>
          <p:nvPr/>
        </p:nvCxnSpPr>
        <p:spPr>
          <a:xfrm flipV="1">
            <a:off x="-1954472" y="4937762"/>
            <a:ext cx="3234632" cy="7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3A1763D-A63C-4C2A-BABD-085C8B6C7BF2}"/>
              </a:ext>
            </a:extLst>
          </p:cNvPr>
          <p:cNvSpPr txBox="1"/>
          <p:nvPr/>
        </p:nvSpPr>
        <p:spPr>
          <a:xfrm>
            <a:off x="-4216381" y="4827633"/>
            <a:ext cx="2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 읽기 위한 리소스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F10D19-A772-495D-AFE2-AD125F26DAAA}"/>
              </a:ext>
            </a:extLst>
          </p:cNvPr>
          <p:cNvCxnSpPr/>
          <p:nvPr/>
        </p:nvCxnSpPr>
        <p:spPr>
          <a:xfrm>
            <a:off x="-685097" y="4021863"/>
            <a:ext cx="2149896" cy="1249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53020AF-F229-4601-8F2D-92A8E7F4EC68}"/>
              </a:ext>
            </a:extLst>
          </p:cNvPr>
          <p:cNvCxnSpPr/>
          <p:nvPr/>
        </p:nvCxnSpPr>
        <p:spPr>
          <a:xfrm flipH="1">
            <a:off x="-1234440" y="6461760"/>
            <a:ext cx="2514600" cy="64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357485D-FD9C-447C-9B50-D0538C30ABCD}"/>
              </a:ext>
            </a:extLst>
          </p:cNvPr>
          <p:cNvSpPr txBox="1"/>
          <p:nvPr/>
        </p:nvSpPr>
        <p:spPr>
          <a:xfrm>
            <a:off x="-3169217" y="7089648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리소스</a:t>
            </a:r>
          </a:p>
        </p:txBody>
      </p:sp>
    </p:spTree>
    <p:extLst>
      <p:ext uri="{BB962C8B-B14F-4D97-AF65-F5344CB8AC3E}">
        <p14:creationId xmlns:p14="http://schemas.microsoft.com/office/powerpoint/2010/main" val="365365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81CD5EC-6E28-4A09-A033-DC0F6D53D775}"/>
              </a:ext>
            </a:extLst>
          </p:cNvPr>
          <p:cNvCxnSpPr/>
          <p:nvPr/>
        </p:nvCxnSpPr>
        <p:spPr>
          <a:xfrm flipV="1">
            <a:off x="5046785" y="1169377"/>
            <a:ext cx="720969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BED68E-2654-4B1C-A4BA-93BE9AD6C37D}"/>
              </a:ext>
            </a:extLst>
          </p:cNvPr>
          <p:cNvSpPr txBox="1"/>
          <p:nvPr/>
        </p:nvSpPr>
        <p:spPr>
          <a:xfrm>
            <a:off x="5767754" y="984711"/>
            <a:ext cx="289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응용 프로그램을 위하여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E68C8D-A4A4-44D0-838C-25FBA24415E6}"/>
              </a:ext>
            </a:extLst>
          </p:cNvPr>
          <p:cNvCxnSpPr/>
          <p:nvPr/>
        </p:nvCxnSpPr>
        <p:spPr>
          <a:xfrm>
            <a:off x="8906608" y="1872762"/>
            <a:ext cx="479180" cy="729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B4DE9E-69AD-4B8D-85B5-5E55375D7109}"/>
              </a:ext>
            </a:extLst>
          </p:cNvPr>
          <p:cNvSpPr txBox="1"/>
          <p:nvPr/>
        </p:nvSpPr>
        <p:spPr>
          <a:xfrm>
            <a:off x="8440615" y="2664069"/>
            <a:ext cx="1591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읽는 놈들이 없을 경우에만 쓰자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893BA9-E560-4F85-9090-797B0D74B57A}"/>
              </a:ext>
            </a:extLst>
          </p:cNvPr>
          <p:cNvCxnSpPr/>
          <p:nvPr/>
        </p:nvCxnSpPr>
        <p:spPr>
          <a:xfrm flipH="1" flipV="1">
            <a:off x="7411915" y="4369777"/>
            <a:ext cx="756139" cy="69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116786-1D3B-41F3-B077-C4F5CD871E85}"/>
              </a:ext>
            </a:extLst>
          </p:cNvPr>
          <p:cNvSpPr txBox="1"/>
          <p:nvPr/>
        </p:nvSpPr>
        <p:spPr>
          <a:xfrm>
            <a:off x="7491046" y="5178697"/>
            <a:ext cx="334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드라이버에서 </a:t>
            </a:r>
            <a:r>
              <a:rPr lang="ko-KR" altLang="en-US" dirty="0" err="1"/>
              <a:t>뺏어와서</a:t>
            </a:r>
            <a:r>
              <a:rPr lang="ko-KR" altLang="en-US" dirty="0"/>
              <a:t> </a:t>
            </a:r>
            <a:r>
              <a:rPr lang="en-US" altLang="ko-KR" dirty="0"/>
              <a:t>;;;;;;;;;;;;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FD0C30-CC81-41C4-98E7-7432A7F393B5}"/>
              </a:ext>
            </a:extLst>
          </p:cNvPr>
          <p:cNvCxnSpPr/>
          <p:nvPr/>
        </p:nvCxnSpPr>
        <p:spPr>
          <a:xfrm flipV="1">
            <a:off x="3108960" y="365760"/>
            <a:ext cx="4302955" cy="116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527A83-DF0C-4C6F-A2EB-0BB53837ADCD}"/>
              </a:ext>
            </a:extLst>
          </p:cNvPr>
          <p:cNvSpPr txBox="1"/>
          <p:nvPr/>
        </p:nvSpPr>
        <p:spPr>
          <a:xfrm>
            <a:off x="7671816" y="0"/>
            <a:ext cx="1856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특별한 제약이 없는 것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온리</a:t>
            </a:r>
            <a:r>
              <a:rPr lang="ko-KR" altLang="en-US" dirty="0"/>
              <a:t> 리드용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669A4-A534-4EE4-B99E-B87B9DD9B4B9}"/>
              </a:ext>
            </a:extLst>
          </p:cNvPr>
          <p:cNvSpPr txBox="1"/>
          <p:nvPr/>
        </p:nvSpPr>
        <p:spPr>
          <a:xfrm>
            <a:off x="8920324" y="769355"/>
            <a:ext cx="197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파란색 </a:t>
            </a:r>
            <a:r>
              <a:rPr lang="en-US" altLang="ko-KR" dirty="0"/>
              <a:t>:</a:t>
            </a:r>
            <a:r>
              <a:rPr lang="ko-KR" altLang="en-US" dirty="0"/>
              <a:t>읽기</a:t>
            </a:r>
            <a:endParaRPr lang="en-US" altLang="ko-KR" dirty="0"/>
          </a:p>
          <a:p>
            <a:r>
              <a:rPr lang="ko-KR" altLang="en-US" dirty="0"/>
              <a:t>붉은색 </a:t>
            </a:r>
            <a:r>
              <a:rPr lang="en-US" altLang="ko-KR" dirty="0"/>
              <a:t>: </a:t>
            </a:r>
            <a:r>
              <a:rPr lang="ko-KR" altLang="en-US" dirty="0"/>
              <a:t>쓰기</a:t>
            </a:r>
            <a:endParaRPr lang="en-US" altLang="ko-KR" dirty="0"/>
          </a:p>
          <a:p>
            <a:r>
              <a:rPr lang="ko-KR" altLang="en-US" dirty="0"/>
              <a:t>분홍색 </a:t>
            </a:r>
            <a:r>
              <a:rPr lang="en-US" altLang="ko-KR" dirty="0"/>
              <a:t>: </a:t>
            </a:r>
            <a:r>
              <a:rPr lang="en-US" altLang="ko-KR" dirty="0" err="1"/>
              <a:t>rw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55AED0-EFDB-4FE6-9827-1F2C3B8D8CE5}"/>
              </a:ext>
            </a:extLst>
          </p:cNvPr>
          <p:cNvCxnSpPr/>
          <p:nvPr/>
        </p:nvCxnSpPr>
        <p:spPr>
          <a:xfrm>
            <a:off x="5046785" y="11693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48F969E-1DDD-4520-8F68-CCF0AAE9042A}"/>
              </a:ext>
            </a:extLst>
          </p:cNvPr>
          <p:cNvCxnSpPr/>
          <p:nvPr/>
        </p:nvCxnSpPr>
        <p:spPr>
          <a:xfrm>
            <a:off x="439615" y="769355"/>
            <a:ext cx="905608" cy="74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2BB176-F9A8-4A49-9F15-22684D0484EC}"/>
              </a:ext>
            </a:extLst>
          </p:cNvPr>
          <p:cNvSpPr txBox="1"/>
          <p:nvPr/>
        </p:nvSpPr>
        <p:spPr>
          <a:xfrm>
            <a:off x="-1046285" y="219808"/>
            <a:ext cx="185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상태를 </a:t>
            </a:r>
            <a:endParaRPr lang="en-US" altLang="ko-KR" dirty="0"/>
          </a:p>
          <a:p>
            <a:r>
              <a:rPr lang="ko-KR" altLang="en-US" dirty="0"/>
              <a:t>제공 할 수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20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44728D-2BD6-4C26-9098-4112C2C84AF7}"/>
              </a:ext>
            </a:extLst>
          </p:cNvPr>
          <p:cNvCxnSpPr>
            <a:cxnSpLocks/>
          </p:cNvCxnSpPr>
          <p:nvPr/>
        </p:nvCxnSpPr>
        <p:spPr>
          <a:xfrm flipV="1">
            <a:off x="6945923" y="861646"/>
            <a:ext cx="378069" cy="58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BB6B58-7A17-4B87-A1B1-EA37B60C0DE6}"/>
              </a:ext>
            </a:extLst>
          </p:cNvPr>
          <p:cNvSpPr txBox="1"/>
          <p:nvPr/>
        </p:nvSpPr>
        <p:spPr>
          <a:xfrm>
            <a:off x="7174523" y="404446"/>
            <a:ext cx="23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자동으로 전이 </a:t>
            </a:r>
            <a:r>
              <a:rPr lang="ko-KR" altLang="en-US" dirty="0" err="1"/>
              <a:t>시켜줌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auto)</a:t>
            </a:r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5DDE1185-92D7-4D09-BA8B-1CFB4709EFFF}"/>
              </a:ext>
            </a:extLst>
          </p:cNvPr>
          <p:cNvSpPr/>
          <p:nvPr/>
        </p:nvSpPr>
        <p:spPr>
          <a:xfrm>
            <a:off x="-175846" y="2963008"/>
            <a:ext cx="351692" cy="307731"/>
          </a:xfrm>
          <a:prstGeom prst="star5">
            <a:avLst>
              <a:gd name="adj" fmla="val 21682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594FF-BD18-426E-B0A6-FB864A0516B7}"/>
              </a:ext>
            </a:extLst>
          </p:cNvPr>
          <p:cNvSpPr txBox="1"/>
          <p:nvPr/>
        </p:nvSpPr>
        <p:spPr>
          <a:xfrm>
            <a:off x="1371600" y="308607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앤 해야함</a:t>
            </a:r>
          </a:p>
        </p:txBody>
      </p:sp>
    </p:spTree>
    <p:extLst>
      <p:ext uri="{BB962C8B-B14F-4D97-AF65-F5344CB8AC3E}">
        <p14:creationId xmlns:p14="http://schemas.microsoft.com/office/powerpoint/2010/main" val="3589511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2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49CF94-460C-4B75-B44F-F1E95D5A5A8E}"/>
              </a:ext>
            </a:extLst>
          </p:cNvPr>
          <p:cNvCxnSpPr/>
          <p:nvPr/>
        </p:nvCxnSpPr>
        <p:spPr>
          <a:xfrm flipH="1">
            <a:off x="4325816" y="751742"/>
            <a:ext cx="1529861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1B7C972-34B7-454F-836C-44EB2733B33A}"/>
              </a:ext>
            </a:extLst>
          </p:cNvPr>
          <p:cNvCxnSpPr/>
          <p:nvPr/>
        </p:nvCxnSpPr>
        <p:spPr>
          <a:xfrm flipH="1">
            <a:off x="8132885" y="4598377"/>
            <a:ext cx="246184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438080E-CA8F-4134-9D9A-8206E0EE0C98}"/>
              </a:ext>
            </a:extLst>
          </p:cNvPr>
          <p:cNvCxnSpPr/>
          <p:nvPr/>
        </p:nvCxnSpPr>
        <p:spPr>
          <a:xfrm>
            <a:off x="518746" y="3323492"/>
            <a:ext cx="4404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8EEB43-629D-4BFE-B3AC-1D4CEE11D686}"/>
              </a:ext>
            </a:extLst>
          </p:cNvPr>
          <p:cNvSpPr txBox="1"/>
          <p:nvPr/>
        </p:nvSpPr>
        <p:spPr>
          <a:xfrm>
            <a:off x="7543798" y="151577"/>
            <a:ext cx="1881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비포상태</a:t>
            </a:r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서</a:t>
            </a:r>
            <a:endParaRPr lang="en-US" altLang="ko-KR" dirty="0"/>
          </a:p>
          <a:p>
            <a:r>
              <a:rPr lang="ko-KR" altLang="en-US" dirty="0" err="1"/>
              <a:t>애프터상태</a:t>
            </a:r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로 바꿔줘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AA3556-595F-45F7-9AC7-C394FD0F04B6}"/>
              </a:ext>
            </a:extLst>
          </p:cNvPr>
          <p:cNvCxnSpPr/>
          <p:nvPr/>
        </p:nvCxnSpPr>
        <p:spPr>
          <a:xfrm flipH="1">
            <a:off x="7376746" y="5820508"/>
            <a:ext cx="659423" cy="36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9243A0-8734-428B-B151-891808BC4613}"/>
              </a:ext>
            </a:extLst>
          </p:cNvPr>
          <p:cNvSpPr txBox="1"/>
          <p:nvPr/>
        </p:nvSpPr>
        <p:spPr>
          <a:xfrm>
            <a:off x="7860323" y="5583088"/>
            <a:ext cx="40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비포</a:t>
            </a:r>
            <a:r>
              <a:rPr lang="ko-KR" altLang="en-US" dirty="0"/>
              <a:t> 상태가 </a:t>
            </a:r>
            <a:r>
              <a:rPr lang="ko-KR" altLang="en-US" dirty="0" err="1"/>
              <a:t>될때</a:t>
            </a:r>
            <a:r>
              <a:rPr lang="ko-KR" altLang="en-US" dirty="0"/>
              <a:t> 까지 </a:t>
            </a:r>
            <a:r>
              <a:rPr lang="ko-KR" altLang="en-US" dirty="0" err="1"/>
              <a:t>돌리지마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AB9E60C-A75F-4EAC-9502-CDC1DFCCADB5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379070" y="6488725"/>
            <a:ext cx="562706" cy="246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D92900-21E1-4300-BB3F-6CD026F21330}"/>
              </a:ext>
            </a:extLst>
          </p:cNvPr>
          <p:cNvSpPr txBox="1"/>
          <p:nvPr/>
        </p:nvSpPr>
        <p:spPr>
          <a:xfrm>
            <a:off x="8941776" y="6550269"/>
            <a:ext cx="396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에프터</a:t>
            </a:r>
            <a:r>
              <a:rPr lang="ko-KR" altLang="en-US" dirty="0"/>
              <a:t> 상태가 될 때 까지 </a:t>
            </a:r>
            <a:r>
              <a:rPr lang="ko-KR" altLang="en-US" dirty="0" err="1"/>
              <a:t>돌리지마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2E44625-4E73-4BF9-9651-8334C9277719}"/>
              </a:ext>
            </a:extLst>
          </p:cNvPr>
          <p:cNvCxnSpPr/>
          <p:nvPr/>
        </p:nvCxnSpPr>
        <p:spPr>
          <a:xfrm flipH="1">
            <a:off x="3727938" y="5820508"/>
            <a:ext cx="729762" cy="13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417813-6F5F-4B6D-849F-F16138E28A54}"/>
              </a:ext>
            </a:extLst>
          </p:cNvPr>
          <p:cNvSpPr txBox="1"/>
          <p:nvPr/>
        </p:nvSpPr>
        <p:spPr>
          <a:xfrm>
            <a:off x="4475284" y="5497342"/>
            <a:ext cx="290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</a:t>
            </a:r>
            <a:r>
              <a:rPr lang="ko-KR" altLang="en-US" dirty="0" err="1"/>
              <a:t>스플릿</a:t>
            </a:r>
            <a:r>
              <a:rPr lang="ko-KR" altLang="en-US" dirty="0"/>
              <a:t> 하지 않아 </a:t>
            </a:r>
            <a:r>
              <a:rPr lang="ko-KR" altLang="en-US" dirty="0" err="1"/>
              <a:t>그런ㅁ거</a:t>
            </a:r>
            <a:r>
              <a:rPr lang="ko-KR" altLang="en-US" dirty="0"/>
              <a:t> 몰라 무서워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919B64-0A08-4D57-B744-451DEF82F7FE}"/>
              </a:ext>
            </a:extLst>
          </p:cNvPr>
          <p:cNvCxnSpPr/>
          <p:nvPr/>
        </p:nvCxnSpPr>
        <p:spPr>
          <a:xfrm>
            <a:off x="10155115" y="4651103"/>
            <a:ext cx="0" cy="931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E07332-EAD2-4BDC-8BEE-6D222C053E42}"/>
              </a:ext>
            </a:extLst>
          </p:cNvPr>
          <p:cNvSpPr txBox="1"/>
          <p:nvPr/>
        </p:nvSpPr>
        <p:spPr>
          <a:xfrm>
            <a:off x="8660423" y="3692742"/>
            <a:ext cx="317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안해두면 리소스 상태가 맞지 않으면 안돼 돌아가 시전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13036A7-C2BF-4CD1-88A0-EDF277A7F85B}"/>
              </a:ext>
            </a:extLst>
          </p:cNvPr>
          <p:cNvCxnSpPr/>
          <p:nvPr/>
        </p:nvCxnSpPr>
        <p:spPr>
          <a:xfrm>
            <a:off x="316523" y="751742"/>
            <a:ext cx="0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348F33-219E-4E43-A604-258BE7F971EB}"/>
              </a:ext>
            </a:extLst>
          </p:cNvPr>
          <p:cNvSpPr txBox="1"/>
          <p:nvPr/>
        </p:nvSpPr>
        <p:spPr>
          <a:xfrm>
            <a:off x="0" y="151577"/>
            <a:ext cx="188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응용 프로그램이 책임 져야함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5FDA62D-08C1-483C-AF38-5D85D43A5AE8}"/>
              </a:ext>
            </a:extLst>
          </p:cNvPr>
          <p:cNvCxnSpPr/>
          <p:nvPr/>
        </p:nvCxnSpPr>
        <p:spPr>
          <a:xfrm flipH="1">
            <a:off x="8660423" y="1635369"/>
            <a:ext cx="764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216A03-4EEC-45B4-8C2A-401BA2B0BC6D}"/>
              </a:ext>
            </a:extLst>
          </p:cNvPr>
          <p:cNvSpPr txBox="1"/>
          <p:nvPr/>
        </p:nvSpPr>
        <p:spPr>
          <a:xfrm>
            <a:off x="9996854" y="1116623"/>
            <a:ext cx="1213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가끔적이면</a:t>
            </a:r>
            <a:r>
              <a:rPr lang="ko-KR" altLang="en-US" dirty="0"/>
              <a:t> 적게 </a:t>
            </a:r>
            <a:r>
              <a:rPr lang="ko-KR" altLang="en-US" dirty="0" err="1"/>
              <a:t>호출하도록하는것이</a:t>
            </a:r>
            <a:r>
              <a:rPr lang="ko-KR" altLang="en-US" dirty="0"/>
              <a:t>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241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CBB1A4-B2A7-43FF-B446-893C78E1913C}"/>
              </a:ext>
            </a:extLst>
          </p:cNvPr>
          <p:cNvCxnSpPr/>
          <p:nvPr/>
        </p:nvCxnSpPr>
        <p:spPr>
          <a:xfrm>
            <a:off x="-228600" y="3648808"/>
            <a:ext cx="738554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86E2E6-36D9-4013-857E-A7992AA65071}"/>
              </a:ext>
            </a:extLst>
          </p:cNvPr>
          <p:cNvSpPr txBox="1"/>
          <p:nvPr/>
        </p:nvSpPr>
        <p:spPr>
          <a:xfrm>
            <a:off x="-1758462" y="3002477"/>
            <a:ext cx="211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 변이를 하고 싶은 리소스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83F45A-3246-4918-A741-D48B62B9DEE7}"/>
              </a:ext>
            </a:extLst>
          </p:cNvPr>
          <p:cNvCxnSpPr>
            <a:cxnSpLocks/>
          </p:cNvCxnSpPr>
          <p:nvPr/>
        </p:nvCxnSpPr>
        <p:spPr>
          <a:xfrm flipH="1">
            <a:off x="8770328" y="3648808"/>
            <a:ext cx="325315" cy="307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2536E5-7D9B-4C7C-AD85-4B1A6F4166CE}"/>
              </a:ext>
            </a:extLst>
          </p:cNvPr>
          <p:cNvCxnSpPr/>
          <p:nvPr/>
        </p:nvCxnSpPr>
        <p:spPr>
          <a:xfrm flipH="1">
            <a:off x="6013938" y="4369777"/>
            <a:ext cx="1116624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5CCF63-960E-4CA2-9E86-EA42F8BB69B9}"/>
              </a:ext>
            </a:extLst>
          </p:cNvPr>
          <p:cNvSpPr txBox="1"/>
          <p:nvPr/>
        </p:nvSpPr>
        <p:spPr>
          <a:xfrm>
            <a:off x="7130562" y="4237865"/>
            <a:ext cx="32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디바이스 드라이버에게 의뢰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3F3F340-08DF-4CE4-A711-B1C9D06B38AF}"/>
              </a:ext>
            </a:extLst>
          </p:cNvPr>
          <p:cNvCxnSpPr/>
          <p:nvPr/>
        </p:nvCxnSpPr>
        <p:spPr>
          <a:xfrm flipV="1">
            <a:off x="-439615" y="4369777"/>
            <a:ext cx="712177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AED69D-FF6E-4519-A1F1-C7767727B515}"/>
              </a:ext>
            </a:extLst>
          </p:cNvPr>
          <p:cNvSpPr txBox="1"/>
          <p:nvPr/>
        </p:nvSpPr>
        <p:spPr>
          <a:xfrm>
            <a:off x="-1758462" y="4844562"/>
            <a:ext cx="144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전재 조건이 맞아야 프로그램이 </a:t>
            </a:r>
            <a:r>
              <a:rPr lang="ko-KR" altLang="en-US" dirty="0" err="1"/>
              <a:t>실행댐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F89741-F19A-4F74-9522-ACA5D0321EF4}"/>
              </a:ext>
            </a:extLst>
          </p:cNvPr>
          <p:cNvSpPr txBox="1"/>
          <p:nvPr/>
        </p:nvSpPr>
        <p:spPr>
          <a:xfrm>
            <a:off x="9144000" y="536331"/>
            <a:ext cx="21980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</a:t>
            </a:r>
            <a:r>
              <a:rPr lang="ko-KR" altLang="en-US" dirty="0"/>
              <a:t> 타겟 상태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후면버퍼에</a:t>
            </a:r>
            <a:r>
              <a:rPr lang="ko-KR" altLang="en-US" dirty="0"/>
              <a:t> 그림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프리젠트</a:t>
            </a:r>
            <a:r>
              <a:rPr lang="ko-KR" altLang="en-US" dirty="0"/>
              <a:t> 상태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전면 버퍼에 제공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81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17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52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57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01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2FA2A6A-FEE4-48F8-9514-D9C7C71B0CD8}"/>
              </a:ext>
            </a:extLst>
          </p:cNvPr>
          <p:cNvCxnSpPr>
            <a:cxnSpLocks/>
          </p:cNvCxnSpPr>
          <p:nvPr/>
        </p:nvCxnSpPr>
        <p:spPr>
          <a:xfrm flipH="1">
            <a:off x="2743202" y="986886"/>
            <a:ext cx="1828798" cy="85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60D346-8B5F-4D0A-89C0-B5C101AF4AC8}"/>
              </a:ext>
            </a:extLst>
          </p:cNvPr>
          <p:cNvSpPr txBox="1"/>
          <p:nvPr/>
        </p:nvSpPr>
        <p:spPr>
          <a:xfrm>
            <a:off x="4572000" y="663721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에 있는 정점 데이터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F92FB0D-C6DE-431F-B263-E676C9FB2F5F}"/>
              </a:ext>
            </a:extLst>
          </p:cNvPr>
          <p:cNvCxnSpPr/>
          <p:nvPr/>
        </p:nvCxnSpPr>
        <p:spPr>
          <a:xfrm>
            <a:off x="-351692" y="1310052"/>
            <a:ext cx="1239715" cy="430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EE87B5-BDDB-4D48-9C4D-95EBDE4D29E9}"/>
              </a:ext>
            </a:extLst>
          </p:cNvPr>
          <p:cNvSpPr txBox="1"/>
          <p:nvPr/>
        </p:nvSpPr>
        <p:spPr>
          <a:xfrm>
            <a:off x="-1327638" y="663721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Vertax</a:t>
            </a:r>
            <a:r>
              <a:rPr lang="ko-KR" altLang="en-US" dirty="0"/>
              <a:t>버퍼 </a:t>
            </a:r>
            <a:r>
              <a:rPr lang="ko-KR" altLang="en-US" dirty="0" err="1"/>
              <a:t>리소르를</a:t>
            </a:r>
            <a:r>
              <a:rPr lang="ko-KR" altLang="en-US" dirty="0"/>
              <a:t> </a:t>
            </a:r>
            <a:r>
              <a:rPr lang="ko-KR" altLang="en-US" dirty="0" err="1"/>
              <a:t>만들려고함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59FE0E-091A-431B-A2DD-FD6442B79A15}"/>
              </a:ext>
            </a:extLst>
          </p:cNvPr>
          <p:cNvCxnSpPr/>
          <p:nvPr/>
        </p:nvCxnSpPr>
        <p:spPr>
          <a:xfrm>
            <a:off x="4923692" y="2769577"/>
            <a:ext cx="369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A1BFE1-4B3F-40FF-97A5-499FE5658A4B}"/>
              </a:ext>
            </a:extLst>
          </p:cNvPr>
          <p:cNvSpPr txBox="1"/>
          <p:nvPr/>
        </p:nvSpPr>
        <p:spPr>
          <a:xfrm>
            <a:off x="5530362" y="2277208"/>
            <a:ext cx="210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 버퍼를 어디다 만들어 </a:t>
            </a:r>
            <a:r>
              <a:rPr lang="ko-KR" altLang="en-US" dirty="0" err="1"/>
              <a:t>줄래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823954-9C82-4C2F-A47D-619BBEF77470}"/>
              </a:ext>
            </a:extLst>
          </p:cNvPr>
          <p:cNvCxnSpPr/>
          <p:nvPr/>
        </p:nvCxnSpPr>
        <p:spPr>
          <a:xfrm>
            <a:off x="6110654" y="4598377"/>
            <a:ext cx="756138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1FB759-A0E4-4694-BA28-E3E70DDDBC11}"/>
              </a:ext>
            </a:extLst>
          </p:cNvPr>
          <p:cNvSpPr txBox="1"/>
          <p:nvPr/>
        </p:nvSpPr>
        <p:spPr>
          <a:xfrm>
            <a:off x="6866792" y="4633519"/>
            <a:ext cx="31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차원 배열을 만들려고 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6555F83-B8A1-4A2E-9FEE-A656CAC19597}"/>
              </a:ext>
            </a:extLst>
          </p:cNvPr>
          <p:cNvCxnSpPr>
            <a:cxnSpLocks/>
          </p:cNvCxnSpPr>
          <p:nvPr/>
        </p:nvCxnSpPr>
        <p:spPr>
          <a:xfrm>
            <a:off x="5627077" y="5328194"/>
            <a:ext cx="1028700" cy="10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8E1AA2-3922-45C6-8342-626CF474AD1B}"/>
              </a:ext>
            </a:extLst>
          </p:cNvPr>
          <p:cNvSpPr txBox="1"/>
          <p:nvPr/>
        </p:nvSpPr>
        <p:spPr>
          <a:xfrm>
            <a:off x="7007469" y="5433646"/>
            <a:ext cx="167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기본값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99B6640-FA89-47C0-87D2-749592DAE814}"/>
              </a:ext>
            </a:extLst>
          </p:cNvPr>
          <p:cNvCxnSpPr>
            <a:cxnSpLocks/>
          </p:cNvCxnSpPr>
          <p:nvPr/>
        </p:nvCxnSpPr>
        <p:spPr>
          <a:xfrm flipH="1" flipV="1">
            <a:off x="3947746" y="6594232"/>
            <a:ext cx="509954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ACF185-0A26-4E79-9A67-511E9E5C5B59}"/>
              </a:ext>
            </a:extLst>
          </p:cNvPr>
          <p:cNvSpPr txBox="1"/>
          <p:nvPr/>
        </p:nvSpPr>
        <p:spPr>
          <a:xfrm>
            <a:off x="4739054" y="6655833"/>
            <a:ext cx="218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쓰려는 위치야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888E145-C15A-4A1F-B599-145DF20F722F}"/>
              </a:ext>
            </a:extLst>
          </p:cNvPr>
          <p:cNvCxnSpPr/>
          <p:nvPr/>
        </p:nvCxnSpPr>
        <p:spPr>
          <a:xfrm flipH="1">
            <a:off x="7538720" y="1503680"/>
            <a:ext cx="934720" cy="33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26065E-3256-43BD-894D-FAD2337CBB09}"/>
              </a:ext>
            </a:extLst>
          </p:cNvPr>
          <p:cNvSpPr txBox="1"/>
          <p:nvPr/>
        </p:nvSpPr>
        <p:spPr>
          <a:xfrm>
            <a:off x="8818880" y="986886"/>
            <a:ext cx="2153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릴리즈를 그냥 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커맨드큐가</a:t>
            </a:r>
            <a:r>
              <a:rPr lang="ko-KR" altLang="en-US" dirty="0"/>
              <a:t> </a:t>
            </a:r>
            <a:r>
              <a:rPr lang="ko-KR" altLang="en-US" dirty="0" err="1"/>
              <a:t>비어져있을때</a:t>
            </a:r>
            <a:r>
              <a:rPr lang="ko-KR" altLang="en-US" dirty="0"/>
              <a:t> 릴리즈를 하기 위해서</a:t>
            </a:r>
          </a:p>
        </p:txBody>
      </p:sp>
    </p:spTree>
    <p:extLst>
      <p:ext uri="{BB962C8B-B14F-4D97-AF65-F5344CB8AC3E}">
        <p14:creationId xmlns:p14="http://schemas.microsoft.com/office/powerpoint/2010/main" val="3512245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078" y="36576"/>
            <a:ext cx="91440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E0833DB-D792-4065-80D5-4A90818ED4D1}"/>
              </a:ext>
            </a:extLst>
          </p:cNvPr>
          <p:cNvCxnSpPr>
            <a:cxnSpLocks/>
          </p:cNvCxnSpPr>
          <p:nvPr/>
        </p:nvCxnSpPr>
        <p:spPr>
          <a:xfrm flipH="1">
            <a:off x="8431824" y="2303585"/>
            <a:ext cx="2813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8D6B6D-70B2-4614-BF53-FD19A6DF78F0}"/>
              </a:ext>
            </a:extLst>
          </p:cNvPr>
          <p:cNvSpPr txBox="1"/>
          <p:nvPr/>
        </p:nvSpPr>
        <p:spPr>
          <a:xfrm>
            <a:off x="8871438" y="2013438"/>
            <a:ext cx="156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업로드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ko-KR" altLang="en-US" dirty="0" err="1"/>
              <a:t>만들었어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CC76C-762A-415F-BF50-69DDB3D23189}"/>
              </a:ext>
            </a:extLst>
          </p:cNvPr>
          <p:cNvSpPr txBox="1"/>
          <p:nvPr/>
        </p:nvSpPr>
        <p:spPr>
          <a:xfrm>
            <a:off x="8018585" y="3349869"/>
            <a:ext cx="1626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업로드를 위한 업로드 </a:t>
            </a:r>
            <a:r>
              <a:rPr lang="ko-KR" altLang="en-US" dirty="0" err="1"/>
              <a:t>힙을</a:t>
            </a:r>
            <a:r>
              <a:rPr lang="ko-KR" altLang="en-US" dirty="0"/>
              <a:t> 만들었고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에 있는 정점 데이터를 </a:t>
            </a:r>
            <a:r>
              <a:rPr lang="en-US" altLang="ko-KR" dirty="0" err="1"/>
              <a:t>pData</a:t>
            </a:r>
            <a:r>
              <a:rPr lang="ko-KR" altLang="en-US" dirty="0"/>
              <a:t>를 가져와서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B9CFCA-5ABE-41F6-9392-6800973F1EE4}"/>
              </a:ext>
            </a:extLst>
          </p:cNvPr>
          <p:cNvSpPr/>
          <p:nvPr/>
        </p:nvSpPr>
        <p:spPr>
          <a:xfrm>
            <a:off x="502920" y="76657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CA5DD5-A7F0-462F-BFBC-04B20C16FA01}"/>
              </a:ext>
            </a:extLst>
          </p:cNvPr>
          <p:cNvSpPr/>
          <p:nvPr/>
        </p:nvSpPr>
        <p:spPr>
          <a:xfrm>
            <a:off x="2621280" y="76657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D587DD-650F-4791-B8AB-9F8D442B0C20}"/>
              </a:ext>
            </a:extLst>
          </p:cNvPr>
          <p:cNvSpPr/>
          <p:nvPr/>
        </p:nvSpPr>
        <p:spPr>
          <a:xfrm>
            <a:off x="4739640" y="78181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824CFA5-CCD2-4395-8DE7-A22E551F1F8C}"/>
              </a:ext>
            </a:extLst>
          </p:cNvPr>
          <p:cNvCxnSpPr>
            <a:cxnSpLocks/>
          </p:cNvCxnSpPr>
          <p:nvPr/>
        </p:nvCxnSpPr>
        <p:spPr>
          <a:xfrm flipH="1">
            <a:off x="1927860" y="8122920"/>
            <a:ext cx="464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065638D-2EC5-4F2E-BDE6-D5979E6ACDAC}"/>
              </a:ext>
            </a:extLst>
          </p:cNvPr>
          <p:cNvCxnSpPr>
            <a:cxnSpLocks/>
          </p:cNvCxnSpPr>
          <p:nvPr/>
        </p:nvCxnSpPr>
        <p:spPr>
          <a:xfrm flipH="1">
            <a:off x="3985260" y="8122920"/>
            <a:ext cx="464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AC6D6FB-685B-4AED-BE33-09BD6FD8A016}"/>
              </a:ext>
            </a:extLst>
          </p:cNvPr>
          <p:cNvCxnSpPr/>
          <p:nvPr/>
        </p:nvCxnSpPr>
        <p:spPr>
          <a:xfrm>
            <a:off x="-172720" y="2946400"/>
            <a:ext cx="538480" cy="48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ACE2DE-470B-45C7-B1AC-701A9F3C4495}"/>
              </a:ext>
            </a:extLst>
          </p:cNvPr>
          <p:cNvSpPr txBox="1"/>
          <p:nvPr/>
        </p:nvSpPr>
        <p:spPr>
          <a:xfrm>
            <a:off x="-1634782" y="2228671"/>
            <a:ext cx="1764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에 있는 </a:t>
            </a:r>
            <a:endParaRPr lang="en-US" altLang="ko-KR" dirty="0"/>
          </a:p>
          <a:p>
            <a:r>
              <a:rPr lang="ko-KR" altLang="en-US" dirty="0"/>
              <a:t>데이터를 </a:t>
            </a:r>
            <a:endParaRPr lang="en-US" altLang="ko-KR" dirty="0"/>
          </a:p>
          <a:p>
            <a:r>
              <a:rPr lang="ko-KR" altLang="en-US" dirty="0"/>
              <a:t>업로드 </a:t>
            </a:r>
            <a:r>
              <a:rPr lang="ko-KR" altLang="en-US" dirty="0" err="1"/>
              <a:t>힙에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넣어줘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385378F-899E-4248-81A6-F2A775907AEC}"/>
              </a:ext>
            </a:extLst>
          </p:cNvPr>
          <p:cNvCxnSpPr/>
          <p:nvPr/>
        </p:nvCxnSpPr>
        <p:spPr>
          <a:xfrm flipH="1">
            <a:off x="3553460" y="3515360"/>
            <a:ext cx="66421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9127C-78EA-4ECB-9020-2B2D91C83EE8}"/>
              </a:ext>
            </a:extLst>
          </p:cNvPr>
          <p:cNvSpPr txBox="1"/>
          <p:nvPr/>
        </p:nvSpPr>
        <p:spPr>
          <a:xfrm>
            <a:off x="4193540" y="3194929"/>
            <a:ext cx="265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버퍼에 </a:t>
            </a:r>
            <a:r>
              <a:rPr lang="ko-KR" altLang="en-US" dirty="0" err="1"/>
              <a:t>있는걸</a:t>
            </a:r>
            <a:r>
              <a:rPr lang="ko-KR" altLang="en-US" dirty="0"/>
              <a:t> 정점 버퍼에 넣어줘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523DF93-5C8E-4E08-A493-44F8BF79F367}"/>
              </a:ext>
            </a:extLst>
          </p:cNvPr>
          <p:cNvCxnSpPr/>
          <p:nvPr/>
        </p:nvCxnSpPr>
        <p:spPr>
          <a:xfrm flipH="1" flipV="1">
            <a:off x="1927860" y="6441440"/>
            <a:ext cx="464820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3760DA-16EA-4155-9AB8-4E31D6159531}"/>
              </a:ext>
            </a:extLst>
          </p:cNvPr>
          <p:cNvSpPr txBox="1"/>
          <p:nvPr/>
        </p:nvSpPr>
        <p:spPr>
          <a:xfrm>
            <a:off x="2392680" y="6317734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변경하고 보내줌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2EEE803-EB95-4654-8A5B-29B305567D0E}"/>
              </a:ext>
            </a:extLst>
          </p:cNvPr>
          <p:cNvCxnSpPr/>
          <p:nvPr/>
        </p:nvCxnSpPr>
        <p:spPr>
          <a:xfrm flipV="1">
            <a:off x="-538480" y="3972560"/>
            <a:ext cx="833120" cy="497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219102F-3643-4467-9211-CC3789BD8C91}"/>
              </a:ext>
            </a:extLst>
          </p:cNvPr>
          <p:cNvSpPr txBox="1"/>
          <p:nvPr/>
        </p:nvSpPr>
        <p:spPr>
          <a:xfrm>
            <a:off x="-2407920" y="4236720"/>
            <a:ext cx="1764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에서 커맨드 리소스를 </a:t>
            </a:r>
            <a:r>
              <a:rPr lang="ko-KR" altLang="en-US" dirty="0" err="1"/>
              <a:t>싱행</a:t>
            </a:r>
            <a:r>
              <a:rPr lang="ko-KR" altLang="en-US" dirty="0"/>
              <a:t> </a:t>
            </a:r>
            <a:r>
              <a:rPr lang="ko-KR" altLang="en-US" dirty="0" err="1"/>
              <a:t>안시켰잔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실행을 시키는 것이 아님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4822201-9D96-408A-8F7E-FBDA555A8C5A}"/>
              </a:ext>
            </a:extLst>
          </p:cNvPr>
          <p:cNvCxnSpPr>
            <a:cxnSpLocks/>
          </p:cNvCxnSpPr>
          <p:nvPr/>
        </p:nvCxnSpPr>
        <p:spPr>
          <a:xfrm flipV="1">
            <a:off x="-802640" y="3972560"/>
            <a:ext cx="1168400" cy="310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5CD2F8-4484-4DAA-B7AF-64A7E0A6FDEF}"/>
              </a:ext>
            </a:extLst>
          </p:cNvPr>
          <p:cNvSpPr txBox="1"/>
          <p:nvPr/>
        </p:nvSpPr>
        <p:spPr>
          <a:xfrm>
            <a:off x="-3078480" y="6451600"/>
            <a:ext cx="2275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커맨드가 다 비워지면 릴리즈</a:t>
            </a:r>
            <a:r>
              <a:rPr lang="en-US" altLang="ko-KR" dirty="0"/>
              <a:t> -&gt; </a:t>
            </a:r>
            <a:r>
              <a:rPr lang="en-US" altLang="ko-KR" dirty="0" err="1"/>
              <a:t>fance</a:t>
            </a:r>
            <a:endParaRPr lang="en-US" altLang="ko-KR" dirty="0"/>
          </a:p>
          <a:p>
            <a:r>
              <a:rPr lang="ko-KR" altLang="en-US" dirty="0"/>
              <a:t>에러 팡팡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waitForGpu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이건 즉시 실행 </a:t>
            </a:r>
            <a:r>
              <a:rPr lang="ko-KR" altLang="en-US" dirty="0" err="1"/>
              <a:t>되버림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0A9018A-A203-4755-B165-5DD48994EE53}"/>
              </a:ext>
            </a:extLst>
          </p:cNvPr>
          <p:cNvCxnSpPr>
            <a:cxnSpLocks/>
          </p:cNvCxnSpPr>
          <p:nvPr/>
        </p:nvCxnSpPr>
        <p:spPr>
          <a:xfrm flipH="1" flipV="1">
            <a:off x="3881120" y="4133116"/>
            <a:ext cx="5364480" cy="230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3C1C56-4146-4B17-8F4A-57579B3F9F6F}"/>
              </a:ext>
            </a:extLst>
          </p:cNvPr>
          <p:cNvSpPr txBox="1"/>
          <p:nvPr/>
        </p:nvSpPr>
        <p:spPr>
          <a:xfrm>
            <a:off x="9144000" y="5842000"/>
            <a:ext cx="3078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업로드 </a:t>
            </a:r>
            <a:r>
              <a:rPr lang="ko-KR" altLang="en-US" dirty="0" err="1"/>
              <a:t>버퍼드를</a:t>
            </a:r>
            <a:r>
              <a:rPr lang="ko-KR" altLang="en-US" dirty="0"/>
              <a:t> 저장하고 있다가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커맨드큐가</a:t>
            </a:r>
            <a:r>
              <a:rPr lang="ko-KR" altLang="en-US" dirty="0"/>
              <a:t> 다 비워지면 해제하자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CC9602A-C7E1-4CE2-A0EF-21FE817EF912}"/>
              </a:ext>
            </a:extLst>
          </p:cNvPr>
          <p:cNvCxnSpPr/>
          <p:nvPr/>
        </p:nvCxnSpPr>
        <p:spPr>
          <a:xfrm>
            <a:off x="-265176" y="932688"/>
            <a:ext cx="704088" cy="923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92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EEFF81B-CFA0-47C7-B34B-FD33E873E178}"/>
              </a:ext>
            </a:extLst>
          </p:cNvPr>
          <p:cNvCxnSpPr/>
          <p:nvPr/>
        </p:nvCxnSpPr>
        <p:spPr>
          <a:xfrm>
            <a:off x="-609600" y="4693920"/>
            <a:ext cx="721360" cy="42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3148EE-24ED-45BB-8686-925924707247}"/>
              </a:ext>
            </a:extLst>
          </p:cNvPr>
          <p:cNvSpPr txBox="1"/>
          <p:nvPr/>
        </p:nvSpPr>
        <p:spPr>
          <a:xfrm>
            <a:off x="-2001520" y="393192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즉시 실행이 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221A08-940F-47F6-8D53-31A8870B35AF}"/>
              </a:ext>
            </a:extLst>
          </p:cNvPr>
          <p:cNvCxnSpPr/>
          <p:nvPr/>
        </p:nvCxnSpPr>
        <p:spPr>
          <a:xfrm flipH="1" flipV="1">
            <a:off x="5374640" y="2214880"/>
            <a:ext cx="1737360" cy="1214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3BD8BC-76CF-4A04-AABC-DA32996D0994}"/>
              </a:ext>
            </a:extLst>
          </p:cNvPr>
          <p:cNvSpPr txBox="1"/>
          <p:nvPr/>
        </p:nvSpPr>
        <p:spPr>
          <a:xfrm>
            <a:off x="7203440" y="3296195"/>
            <a:ext cx="3197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Cpu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의 동기화를 위하여 보살핌이 너무 많이 </a:t>
            </a:r>
            <a:r>
              <a:rPr lang="ko-KR" altLang="en-US" dirty="0" err="1"/>
              <a:t>일어남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비싸다비싸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동기화 과정이 필요가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CB2E29-CAE5-400B-9AE9-C30737FF1D52}"/>
              </a:ext>
            </a:extLst>
          </p:cNvPr>
          <p:cNvCxnSpPr/>
          <p:nvPr/>
        </p:nvCxnSpPr>
        <p:spPr>
          <a:xfrm>
            <a:off x="-152400" y="711200"/>
            <a:ext cx="609600" cy="5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443460-1EEE-416C-B7FE-6E5E533089A9}"/>
              </a:ext>
            </a:extLst>
          </p:cNvPr>
          <p:cNvSpPr txBox="1"/>
          <p:nvPr/>
        </p:nvSpPr>
        <p:spPr>
          <a:xfrm>
            <a:off x="-2092960" y="97135"/>
            <a:ext cx="2316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쉽게 가능 대신에 </a:t>
            </a:r>
            <a:r>
              <a:rPr lang="ko-KR" altLang="en-US" dirty="0" err="1"/>
              <a:t>느린거</a:t>
            </a:r>
            <a:r>
              <a:rPr lang="ko-KR" altLang="en-US" dirty="0"/>
              <a:t> 아시죠</a:t>
            </a:r>
            <a:r>
              <a:rPr lang="en-US" altLang="ko-KR" dirty="0"/>
              <a:t>? </a:t>
            </a:r>
            <a:r>
              <a:rPr lang="ko-KR" altLang="en-US" dirty="0" err="1"/>
              <a:t>꼬우면</a:t>
            </a:r>
            <a:r>
              <a:rPr lang="en-US" altLang="ko-KR" dirty="0"/>
              <a:t> … </a:t>
            </a:r>
            <a:r>
              <a:rPr lang="ko-KR" altLang="en-US" dirty="0" err="1"/>
              <a:t>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50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0017DC8-478D-440D-AE7D-A714B2201CF5}"/>
              </a:ext>
            </a:extLst>
          </p:cNvPr>
          <p:cNvSpPr/>
          <p:nvPr/>
        </p:nvSpPr>
        <p:spPr>
          <a:xfrm>
            <a:off x="7782560" y="-182880"/>
            <a:ext cx="975360" cy="33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IA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784CC-1A3B-426D-913A-28334ECD7A67}"/>
              </a:ext>
            </a:extLst>
          </p:cNvPr>
          <p:cNvSpPr txBox="1"/>
          <p:nvPr/>
        </p:nvSpPr>
        <p:spPr>
          <a:xfrm>
            <a:off x="7894319" y="465574"/>
            <a:ext cx="33020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바이트 수만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한 정점의 바이수만 알면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하나의 정점은 여러가지 정보를 가질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정점의 구조를 입력 조립기에게 설명 해 주어야함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ACE6B85-9E52-4227-92EC-CD4BE9DA51D5}"/>
              </a:ext>
            </a:extLst>
          </p:cNvPr>
          <p:cNvCxnSpPr/>
          <p:nvPr/>
        </p:nvCxnSpPr>
        <p:spPr>
          <a:xfrm flipV="1">
            <a:off x="8128000" y="152400"/>
            <a:ext cx="0" cy="34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E1CC9F9-E4EE-4394-8330-9DB039863EE8}"/>
              </a:ext>
            </a:extLst>
          </p:cNvPr>
          <p:cNvCxnSpPr/>
          <p:nvPr/>
        </p:nvCxnSpPr>
        <p:spPr>
          <a:xfrm flipH="1" flipV="1">
            <a:off x="6431280" y="3068320"/>
            <a:ext cx="25400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B245D1-38C9-4F26-A985-A631E8692525}"/>
              </a:ext>
            </a:extLst>
          </p:cNvPr>
          <p:cNvSpPr txBox="1"/>
          <p:nvPr/>
        </p:nvSpPr>
        <p:spPr>
          <a:xfrm>
            <a:off x="6685280" y="3124200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정점들의 정보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3B317FB-B602-4997-9B8E-F9FE8EDC95B1}"/>
              </a:ext>
            </a:extLst>
          </p:cNvPr>
          <p:cNvCxnSpPr/>
          <p:nvPr/>
        </p:nvCxnSpPr>
        <p:spPr>
          <a:xfrm flipH="1" flipV="1">
            <a:off x="-436880" y="4196080"/>
            <a:ext cx="640080" cy="7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F8BE99-9CF9-4192-A215-00DE8454046D}"/>
              </a:ext>
            </a:extLst>
          </p:cNvPr>
          <p:cNvSpPr txBox="1"/>
          <p:nvPr/>
        </p:nvSpPr>
        <p:spPr>
          <a:xfrm>
            <a:off x="-2286000" y="3944034"/>
            <a:ext cx="205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두개가 합쳐서 </a:t>
            </a:r>
            <a:endParaRPr lang="en-US" altLang="ko-KR" dirty="0"/>
          </a:p>
          <a:p>
            <a:r>
              <a:rPr lang="ko-KR" altLang="en-US" dirty="0" err="1"/>
              <a:t>시메틱으로</a:t>
            </a:r>
            <a:r>
              <a:rPr lang="ko-KR" altLang="en-US" dirty="0"/>
              <a:t> 구성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3798666-0034-406E-8538-1D1E3D3AEF55}"/>
              </a:ext>
            </a:extLst>
          </p:cNvPr>
          <p:cNvCxnSpPr/>
          <p:nvPr/>
        </p:nvCxnSpPr>
        <p:spPr>
          <a:xfrm flipV="1">
            <a:off x="-670560" y="4714240"/>
            <a:ext cx="873760" cy="5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92DD34-6D07-4FE6-B59A-3865CB5D92F2}"/>
              </a:ext>
            </a:extLst>
          </p:cNvPr>
          <p:cNvSpPr txBox="1"/>
          <p:nvPr/>
        </p:nvSpPr>
        <p:spPr>
          <a:xfrm>
            <a:off x="-2641600" y="5298440"/>
            <a:ext cx="2509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입력조립기의 슬롯</a:t>
            </a:r>
            <a:endParaRPr lang="en-US" altLang="ko-KR" dirty="0"/>
          </a:p>
          <a:p>
            <a:r>
              <a:rPr lang="ko-KR" altLang="en-US" dirty="0"/>
              <a:t> 어디다 저장 </a:t>
            </a:r>
            <a:r>
              <a:rPr lang="ko-KR" altLang="en-US" dirty="0" err="1"/>
              <a:t>할래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근데 내가 책임 져야함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63585C-36A8-4465-9807-B2D30016C2BE}"/>
              </a:ext>
            </a:extLst>
          </p:cNvPr>
          <p:cNvCxnSpPr>
            <a:cxnSpLocks/>
          </p:cNvCxnSpPr>
          <p:nvPr/>
        </p:nvCxnSpPr>
        <p:spPr>
          <a:xfrm flipH="1" flipV="1">
            <a:off x="6004560" y="6400800"/>
            <a:ext cx="640080" cy="11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57D2889-CF5A-461C-8BD0-B1862A2DD776}"/>
              </a:ext>
            </a:extLst>
          </p:cNvPr>
          <p:cNvSpPr txBox="1"/>
          <p:nvPr/>
        </p:nvSpPr>
        <p:spPr>
          <a:xfrm>
            <a:off x="6344920" y="6384052"/>
            <a:ext cx="426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오브젝트의 정보 </a:t>
            </a:r>
            <a:r>
              <a:rPr lang="en-US" altLang="ko-KR" dirty="0"/>
              <a:t>:  </a:t>
            </a:r>
            <a:r>
              <a:rPr lang="ko-KR" altLang="en-US" dirty="0"/>
              <a:t>월드 좌표계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3F7BE9E-4FBA-4A91-89A9-3A3533470874}"/>
              </a:ext>
            </a:extLst>
          </p:cNvPr>
          <p:cNvCxnSpPr/>
          <p:nvPr/>
        </p:nvCxnSpPr>
        <p:spPr>
          <a:xfrm flipV="1">
            <a:off x="5720080" y="6151880"/>
            <a:ext cx="624840" cy="6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1E6DBD-695E-44AA-828D-1EA0B4AD2B0E}"/>
              </a:ext>
            </a:extLst>
          </p:cNvPr>
          <p:cNvSpPr txBox="1"/>
          <p:nvPr/>
        </p:nvSpPr>
        <p:spPr>
          <a:xfrm>
            <a:off x="6558280" y="6014720"/>
            <a:ext cx="257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</a:t>
            </a:r>
            <a:r>
              <a:rPr lang="ko-KR" altLang="en-US" dirty="0"/>
              <a:t>모델 좌표계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9A9C1F5-471D-4BD0-988C-FB3B03AF0697}"/>
              </a:ext>
            </a:extLst>
          </p:cNvPr>
          <p:cNvCxnSpPr/>
          <p:nvPr/>
        </p:nvCxnSpPr>
        <p:spPr>
          <a:xfrm flipH="1">
            <a:off x="8757920" y="5298440"/>
            <a:ext cx="370840" cy="11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FF7D5E-88FC-47DB-83B7-B92A004CF4E9}"/>
              </a:ext>
            </a:extLst>
          </p:cNvPr>
          <p:cNvSpPr txBox="1"/>
          <p:nvPr/>
        </p:nvSpPr>
        <p:spPr>
          <a:xfrm>
            <a:off x="9128760" y="5110420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반복을 </a:t>
            </a:r>
            <a:r>
              <a:rPr lang="ko-KR" altLang="en-US"/>
              <a:t>얼마당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074653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635EAB-87CB-45CE-B02A-A1A799C7247C}"/>
              </a:ext>
            </a:extLst>
          </p:cNvPr>
          <p:cNvCxnSpPr/>
          <p:nvPr/>
        </p:nvCxnSpPr>
        <p:spPr>
          <a:xfrm flipH="1" flipV="1">
            <a:off x="436880" y="833120"/>
            <a:ext cx="1076960" cy="79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078956-512F-4B03-BD02-DA68A1B6D503}"/>
              </a:ext>
            </a:extLst>
          </p:cNvPr>
          <p:cNvSpPr txBox="1"/>
          <p:nvPr/>
        </p:nvSpPr>
        <p:spPr>
          <a:xfrm>
            <a:off x="-1066800" y="162560"/>
            <a:ext cx="1808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 err="1"/>
              <a:t>번이상</a:t>
            </a:r>
            <a:r>
              <a:rPr lang="ko-KR" altLang="en-US" dirty="0"/>
              <a:t> 사용되지 않았으니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여러 번 사용 할 수도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7125871-08FE-4BE8-8432-513D308EE719}"/>
              </a:ext>
            </a:extLst>
          </p:cNvPr>
          <p:cNvCxnSpPr>
            <a:cxnSpLocks/>
          </p:cNvCxnSpPr>
          <p:nvPr/>
        </p:nvCxnSpPr>
        <p:spPr>
          <a:xfrm>
            <a:off x="2103120" y="0"/>
            <a:ext cx="815926" cy="136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889F21-4E30-465B-BBC5-87C935ED937F}"/>
              </a:ext>
            </a:extLst>
          </p:cNvPr>
          <p:cNvSpPr txBox="1"/>
          <p:nvPr/>
        </p:nvSpPr>
        <p:spPr>
          <a:xfrm>
            <a:off x="1513840" y="-345440"/>
            <a:ext cx="15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3</a:t>
            </a:r>
            <a:r>
              <a:rPr lang="ko-KR" altLang="en-US" dirty="0"/>
              <a:t>개야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6673BCF-CF56-4C9C-AF6D-2878C78263AD}"/>
              </a:ext>
            </a:extLst>
          </p:cNvPr>
          <p:cNvCxnSpPr>
            <a:cxnSpLocks/>
          </p:cNvCxnSpPr>
          <p:nvPr/>
        </p:nvCxnSpPr>
        <p:spPr>
          <a:xfrm flipH="1">
            <a:off x="4643120" y="808891"/>
            <a:ext cx="477520" cy="69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8D8FD1-30D9-4847-A37A-29DD49DF7595}"/>
              </a:ext>
            </a:extLst>
          </p:cNvPr>
          <p:cNvSpPr txBox="1"/>
          <p:nvPr/>
        </p:nvSpPr>
        <p:spPr>
          <a:xfrm>
            <a:off x="5222242" y="61468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위치는 </a:t>
            </a:r>
            <a:r>
              <a:rPr lang="en-US" altLang="ko-KR" dirty="0"/>
              <a:t>0</a:t>
            </a:r>
            <a:r>
              <a:rPr lang="ko-KR" altLang="en-US" dirty="0"/>
              <a:t>번째야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49B1DE2-CBFF-44C5-B280-E1149F5A8AD7}"/>
              </a:ext>
            </a:extLst>
          </p:cNvPr>
          <p:cNvCxnSpPr/>
          <p:nvPr/>
        </p:nvCxnSpPr>
        <p:spPr>
          <a:xfrm>
            <a:off x="-375920" y="1625600"/>
            <a:ext cx="467360" cy="6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E0C763-A012-4C9A-B702-B512FBE6DCD3}"/>
              </a:ext>
            </a:extLst>
          </p:cNvPr>
          <p:cNvSpPr txBox="1"/>
          <p:nvPr/>
        </p:nvSpPr>
        <p:spPr>
          <a:xfrm>
            <a:off x="-1767840" y="162560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같아야만</a:t>
            </a:r>
            <a:r>
              <a:rPr lang="ko-KR" altLang="en-US" dirty="0"/>
              <a:t> </a:t>
            </a:r>
            <a:endParaRPr lang="en-US" altLang="ko-KR"/>
          </a:p>
          <a:p>
            <a:r>
              <a:rPr lang="ko-KR" altLang="en-US"/>
              <a:t>넘어옴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E6AE911-F82A-4468-80EE-68F026D04E07}"/>
              </a:ext>
            </a:extLst>
          </p:cNvPr>
          <p:cNvCxnSpPr>
            <a:cxnSpLocks/>
          </p:cNvCxnSpPr>
          <p:nvPr/>
        </p:nvCxnSpPr>
        <p:spPr>
          <a:xfrm>
            <a:off x="-1271016" y="521208"/>
            <a:ext cx="315976" cy="17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1439C1-CDBF-4254-A5D6-1FB46DB424BC}"/>
              </a:ext>
            </a:extLst>
          </p:cNvPr>
          <p:cNvSpPr txBox="1"/>
          <p:nvPr/>
        </p:nvSpPr>
        <p:spPr>
          <a:xfrm>
            <a:off x="-2828114" y="-99568"/>
            <a:ext cx="165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포지션을 넣을 </a:t>
            </a:r>
            <a:r>
              <a:rPr lang="ko-KR" altLang="en-US" dirty="0" err="1"/>
              <a:t>수도있다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3EDC581-BABF-4C3D-AAA1-DE494F00E251}"/>
              </a:ext>
            </a:extLst>
          </p:cNvPr>
          <p:cNvCxnSpPr/>
          <p:nvPr/>
        </p:nvCxnSpPr>
        <p:spPr>
          <a:xfrm flipV="1">
            <a:off x="7040880" y="614680"/>
            <a:ext cx="274320" cy="218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2697EA-AE38-4568-ABC5-4FADA082F104}"/>
              </a:ext>
            </a:extLst>
          </p:cNvPr>
          <p:cNvSpPr txBox="1"/>
          <p:nvPr/>
        </p:nvSpPr>
        <p:spPr>
          <a:xfrm>
            <a:off x="7477762" y="233680"/>
            <a:ext cx="2733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한번에 </a:t>
            </a:r>
            <a:r>
              <a:rPr lang="en-US" altLang="ko-KR" dirty="0"/>
              <a:t>15</a:t>
            </a:r>
            <a:r>
              <a:rPr lang="ko-KR" altLang="en-US" dirty="0"/>
              <a:t>개도 넣을 수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7B7AD-407A-4929-8516-3F9D019957A8}"/>
              </a:ext>
            </a:extLst>
          </p:cNvPr>
          <p:cNvSpPr txBox="1"/>
          <p:nvPr/>
        </p:nvSpPr>
        <p:spPr>
          <a:xfrm>
            <a:off x="9398000" y="1940560"/>
            <a:ext cx="162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방향벡터일</a:t>
            </a:r>
            <a:r>
              <a:rPr lang="ko-KR" altLang="en-US" dirty="0"/>
              <a:t> 경우 </a:t>
            </a:r>
            <a:r>
              <a:rPr lang="en-US" altLang="ko-KR" dirty="0"/>
              <a:t>w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</a:p>
          <a:p>
            <a:r>
              <a:rPr lang="ko-KR" altLang="en-US" dirty="0" err="1"/>
              <a:t>위치벡터일</a:t>
            </a:r>
            <a:endParaRPr lang="en-US" altLang="ko-KR" dirty="0"/>
          </a:p>
          <a:p>
            <a:r>
              <a:rPr lang="ko-KR" altLang="en-US" dirty="0"/>
              <a:t>경우 </a:t>
            </a:r>
            <a:r>
              <a:rPr lang="en-US" altLang="ko-KR" dirty="0"/>
              <a:t>w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</a:p>
          <a:p>
            <a:endParaRPr lang="en-US" altLang="ko-KR" dirty="0"/>
          </a:p>
          <a:p>
            <a:r>
              <a:rPr lang="ko-KR" altLang="en-US" dirty="0" err="1"/>
              <a:t>방향이란걸</a:t>
            </a:r>
            <a:r>
              <a:rPr lang="ko-KR" altLang="en-US" dirty="0"/>
              <a:t> 표현 할 때는 위치가 필요 없기 때문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C89D49-4389-43EF-8FD4-6CCF7FE3533A}"/>
              </a:ext>
            </a:extLst>
          </p:cNvPr>
          <p:cNvCxnSpPr>
            <a:cxnSpLocks/>
          </p:cNvCxnSpPr>
          <p:nvPr/>
        </p:nvCxnSpPr>
        <p:spPr>
          <a:xfrm flipH="1" flipV="1">
            <a:off x="3738880" y="2184401"/>
            <a:ext cx="904240" cy="274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6236AB-19CD-492E-B5DB-A94FB64FE3A6}"/>
              </a:ext>
            </a:extLst>
          </p:cNvPr>
          <p:cNvSpPr txBox="1"/>
          <p:nvPr/>
        </p:nvSpPr>
        <p:spPr>
          <a:xfrm>
            <a:off x="4617720" y="2255520"/>
            <a:ext cx="144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로 넣어서  </a:t>
            </a:r>
            <a:r>
              <a:rPr lang="ko-KR" altLang="en-US" dirty="0" err="1"/>
              <a:t>받을게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A77589C-0F18-4765-958B-A7139B3B4967}"/>
              </a:ext>
            </a:extLst>
          </p:cNvPr>
          <p:cNvCxnSpPr/>
          <p:nvPr/>
        </p:nvCxnSpPr>
        <p:spPr>
          <a:xfrm flipV="1">
            <a:off x="-670560" y="3068320"/>
            <a:ext cx="548640" cy="13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8C759B-F597-4F89-9424-249BC6375843}"/>
              </a:ext>
            </a:extLst>
          </p:cNvPr>
          <p:cNvSpPr txBox="1"/>
          <p:nvPr/>
        </p:nvSpPr>
        <p:spPr>
          <a:xfrm>
            <a:off x="-2438400" y="3017520"/>
            <a:ext cx="151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드로우를 해야 </a:t>
            </a:r>
            <a:r>
              <a:rPr lang="ko-KR" altLang="en-US" dirty="0" err="1"/>
              <a:t>그러짐</a:t>
            </a:r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ECC43B6-A8B9-4F58-8B08-290D6EF066EE}"/>
              </a:ext>
            </a:extLst>
          </p:cNvPr>
          <p:cNvCxnSpPr>
            <a:cxnSpLocks/>
          </p:cNvCxnSpPr>
          <p:nvPr/>
        </p:nvCxnSpPr>
        <p:spPr>
          <a:xfrm flipV="1">
            <a:off x="-457200" y="2901851"/>
            <a:ext cx="733371" cy="1487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CF4A85-B74E-4C1D-9A06-3C6386A02FD4}"/>
              </a:ext>
            </a:extLst>
          </p:cNvPr>
          <p:cNvSpPr txBox="1"/>
          <p:nvPr/>
        </p:nvSpPr>
        <p:spPr>
          <a:xfrm>
            <a:off x="-2397760" y="4121944"/>
            <a:ext cx="248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배치의 개념</a:t>
            </a:r>
            <a:endParaRPr lang="en-US" altLang="ko-KR" dirty="0"/>
          </a:p>
          <a:p>
            <a:r>
              <a:rPr lang="ko-KR" altLang="en-US" dirty="0"/>
              <a:t>한번 모델을 설정하고 여러 개의 객체를 </a:t>
            </a:r>
            <a:endParaRPr lang="en-US" altLang="ko-KR" dirty="0"/>
          </a:p>
          <a:p>
            <a:r>
              <a:rPr lang="ko-KR" altLang="en-US" dirty="0" err="1"/>
              <a:t>그리는것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73945-C7A4-4D88-96B7-B29C716F787E}"/>
              </a:ext>
            </a:extLst>
          </p:cNvPr>
          <p:cNvSpPr txBox="1"/>
          <p:nvPr/>
        </p:nvSpPr>
        <p:spPr>
          <a:xfrm>
            <a:off x="9398000" y="4754880"/>
            <a:ext cx="162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보통 객체의 위치와 방향은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월드 행렬이 </a:t>
            </a:r>
            <a:r>
              <a:rPr lang="ko-KR" altLang="en-US" dirty="0" err="1"/>
              <a:t>다름ㄹ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D4A5219-3CB5-43E1-A366-1DD38203C15F}"/>
              </a:ext>
            </a:extLst>
          </p:cNvPr>
          <p:cNvCxnSpPr>
            <a:cxnSpLocks/>
          </p:cNvCxnSpPr>
          <p:nvPr/>
        </p:nvCxnSpPr>
        <p:spPr>
          <a:xfrm flipH="1">
            <a:off x="4881880" y="3134360"/>
            <a:ext cx="1356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FFABB3-4371-479C-9239-A050E7E9ED61}"/>
              </a:ext>
            </a:extLst>
          </p:cNvPr>
          <p:cNvSpPr txBox="1"/>
          <p:nvPr/>
        </p:nvSpPr>
        <p:spPr>
          <a:xfrm>
            <a:off x="6314440" y="2802989"/>
            <a:ext cx="1691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선택적으로 </a:t>
            </a:r>
            <a:endParaRPr lang="en-US" altLang="ko-KR" dirty="0"/>
          </a:p>
          <a:p>
            <a:r>
              <a:rPr lang="ko-KR" altLang="en-US" dirty="0"/>
              <a:t>그리기 위해서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4162716-3E7F-41BA-AE1A-5DBCD34BA7B9}"/>
              </a:ext>
            </a:extLst>
          </p:cNvPr>
          <p:cNvCxnSpPr>
            <a:cxnSpLocks/>
          </p:cNvCxnSpPr>
          <p:nvPr/>
        </p:nvCxnSpPr>
        <p:spPr>
          <a:xfrm flipV="1">
            <a:off x="-1584960" y="5322273"/>
            <a:ext cx="0" cy="67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A85B7A2-1683-4D23-9BB2-C682641C5BC2}"/>
              </a:ext>
            </a:extLst>
          </p:cNvPr>
          <p:cNvSpPr txBox="1"/>
          <p:nvPr/>
        </p:nvSpPr>
        <p:spPr>
          <a:xfrm>
            <a:off x="-3347720" y="6047542"/>
            <a:ext cx="352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정점 버퍼의 수도 </a:t>
            </a:r>
            <a:r>
              <a:rPr lang="ko-KR" altLang="en-US" dirty="0" err="1"/>
              <a:t>적은게</a:t>
            </a:r>
            <a:r>
              <a:rPr lang="ko-KR" altLang="en-US" dirty="0"/>
              <a:t> 좋다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32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DA253F-ACDB-49C2-B998-3ABA8E12441F}"/>
              </a:ext>
            </a:extLst>
          </p:cNvPr>
          <p:cNvCxnSpPr/>
          <p:nvPr/>
        </p:nvCxnSpPr>
        <p:spPr>
          <a:xfrm flipH="1" flipV="1">
            <a:off x="1554480" y="2794000"/>
            <a:ext cx="111760" cy="1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6B53CC-89B5-4582-84CA-15590BDC16F3}"/>
              </a:ext>
            </a:extLst>
          </p:cNvPr>
          <p:cNvSpPr txBox="1"/>
          <p:nvPr/>
        </p:nvSpPr>
        <p:spPr>
          <a:xfrm>
            <a:off x="1879600" y="278384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구분해주기 위한 인덱스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E4FC56D-B895-483F-AE04-CAA09751ED98}"/>
              </a:ext>
            </a:extLst>
          </p:cNvPr>
          <p:cNvCxnSpPr>
            <a:cxnSpLocks/>
          </p:cNvCxnSpPr>
          <p:nvPr/>
        </p:nvCxnSpPr>
        <p:spPr>
          <a:xfrm>
            <a:off x="4846320" y="3051572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70DFE7-6C7D-4566-90B5-DD4E0B241E19}"/>
              </a:ext>
            </a:extLst>
          </p:cNvPr>
          <p:cNvSpPr txBox="1"/>
          <p:nvPr/>
        </p:nvSpPr>
        <p:spPr>
          <a:xfrm>
            <a:off x="5511800" y="289560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합쳐서 월드 행렬</a:t>
            </a:r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020A94EC-D773-4A4F-914C-208A72AAB7B3}"/>
              </a:ext>
            </a:extLst>
          </p:cNvPr>
          <p:cNvSpPr/>
          <p:nvPr/>
        </p:nvSpPr>
        <p:spPr>
          <a:xfrm>
            <a:off x="-218440" y="1026160"/>
            <a:ext cx="436880" cy="406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C42344-27B0-4DC3-B0CD-112D73552A69}"/>
              </a:ext>
            </a:extLst>
          </p:cNvPr>
          <p:cNvCxnSpPr/>
          <p:nvPr/>
        </p:nvCxnSpPr>
        <p:spPr>
          <a:xfrm flipV="1">
            <a:off x="-597877" y="3965331"/>
            <a:ext cx="816317" cy="85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35F6F5-101F-4E45-AF3C-8232F9620898}"/>
              </a:ext>
            </a:extLst>
          </p:cNvPr>
          <p:cNvSpPr txBox="1"/>
          <p:nvPr/>
        </p:nvSpPr>
        <p:spPr>
          <a:xfrm>
            <a:off x="-1846385" y="5046785"/>
            <a:ext cx="1846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할 때마다 불러주면 낭비가 심하니 인덱스로 불러주자</a:t>
            </a:r>
          </a:p>
        </p:txBody>
      </p:sp>
    </p:spTree>
    <p:extLst>
      <p:ext uri="{BB962C8B-B14F-4D97-AF65-F5344CB8AC3E}">
        <p14:creationId xmlns:p14="http://schemas.microsoft.com/office/powerpoint/2010/main" val="22222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F745627A-82BF-4CE1-B530-C3E6CB8E48A3}"/>
              </a:ext>
            </a:extLst>
          </p:cNvPr>
          <p:cNvSpPr/>
          <p:nvPr/>
        </p:nvSpPr>
        <p:spPr>
          <a:xfrm>
            <a:off x="3362960" y="3284220"/>
            <a:ext cx="203200" cy="289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B93D-2137-4974-B362-E470334C75BA}"/>
              </a:ext>
            </a:extLst>
          </p:cNvPr>
          <p:cNvSpPr txBox="1"/>
          <p:nvPr/>
        </p:nvSpPr>
        <p:spPr>
          <a:xfrm>
            <a:off x="9398000" y="2228671"/>
            <a:ext cx="134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모델러가</a:t>
            </a:r>
            <a:r>
              <a:rPr lang="ko-KR" altLang="en-US" dirty="0"/>
              <a:t> </a:t>
            </a:r>
            <a:r>
              <a:rPr lang="ko-KR" altLang="en-US" dirty="0" err="1"/>
              <a:t>만들어준건</a:t>
            </a:r>
            <a:r>
              <a:rPr lang="ko-KR" altLang="en-US" dirty="0"/>
              <a:t> 트라이앵글 리스트</a:t>
            </a:r>
          </a:p>
        </p:txBody>
      </p:sp>
    </p:spTree>
    <p:extLst>
      <p:ext uri="{BB962C8B-B14F-4D97-AF65-F5344CB8AC3E}">
        <p14:creationId xmlns:p14="http://schemas.microsoft.com/office/powerpoint/2010/main" val="2124936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4D69A7D-D154-48A0-A9F3-911D4F051CDB}"/>
              </a:ext>
            </a:extLst>
          </p:cNvPr>
          <p:cNvCxnSpPr>
            <a:cxnSpLocks/>
          </p:cNvCxnSpPr>
          <p:nvPr/>
        </p:nvCxnSpPr>
        <p:spPr>
          <a:xfrm flipH="1">
            <a:off x="7156939" y="773778"/>
            <a:ext cx="307730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8672EE-B242-4C8D-B2AB-3BF1C6867100}"/>
              </a:ext>
            </a:extLst>
          </p:cNvPr>
          <p:cNvSpPr txBox="1"/>
          <p:nvPr/>
        </p:nvSpPr>
        <p:spPr>
          <a:xfrm>
            <a:off x="6994281" y="40444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</a:t>
            </a:r>
            <a:r>
              <a:rPr lang="en-US" altLang="ko-KR" dirty="0"/>
              <a:t>/</a:t>
            </a:r>
            <a:r>
              <a:rPr lang="ko-KR" altLang="en-US" dirty="0"/>
              <a:t>텍스처</a:t>
            </a:r>
            <a:r>
              <a:rPr lang="en-US" altLang="ko-KR" dirty="0"/>
              <a:t>--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6CEC6E-BE43-4304-A2F0-E0AF7D0510B8}"/>
              </a:ext>
            </a:extLst>
          </p:cNvPr>
          <p:cNvCxnSpPr/>
          <p:nvPr/>
        </p:nvCxnSpPr>
        <p:spPr>
          <a:xfrm flipH="1">
            <a:off x="835269" y="4580792"/>
            <a:ext cx="413239" cy="101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5A8195-2F23-4772-8FFF-2F91B13487DE}"/>
              </a:ext>
            </a:extLst>
          </p:cNvPr>
          <p:cNvCxnSpPr/>
          <p:nvPr/>
        </p:nvCxnSpPr>
        <p:spPr>
          <a:xfrm flipH="1">
            <a:off x="835269" y="4791808"/>
            <a:ext cx="615462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73D6B9-9773-441A-99D6-ECDC3C6D0A47}"/>
              </a:ext>
            </a:extLst>
          </p:cNvPr>
          <p:cNvCxnSpPr>
            <a:cxnSpLocks/>
          </p:cNvCxnSpPr>
          <p:nvPr/>
        </p:nvCxnSpPr>
        <p:spPr>
          <a:xfrm flipH="1">
            <a:off x="822081" y="5336931"/>
            <a:ext cx="3560886" cy="25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2E71D8-8ED8-4B8B-B6EF-AD45825DA102}"/>
              </a:ext>
            </a:extLst>
          </p:cNvPr>
          <p:cNvSpPr txBox="1"/>
          <p:nvPr/>
        </p:nvSpPr>
        <p:spPr>
          <a:xfrm>
            <a:off x="4396155" y="4730193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뷰을</a:t>
            </a:r>
            <a:r>
              <a:rPr lang="ko-KR" altLang="en-US" dirty="0"/>
              <a:t> 통해서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디스크립터</a:t>
            </a:r>
            <a:r>
              <a:rPr lang="en-US" altLang="ko-KR" dirty="0"/>
              <a:t>(DESC)</a:t>
            </a:r>
            <a:r>
              <a:rPr lang="ko-KR" altLang="en-US" dirty="0"/>
              <a:t>를 통해서</a:t>
            </a:r>
          </a:p>
        </p:txBody>
      </p:sp>
    </p:spTree>
    <p:extLst>
      <p:ext uri="{BB962C8B-B14F-4D97-AF65-F5344CB8AC3E}">
        <p14:creationId xmlns:p14="http://schemas.microsoft.com/office/powerpoint/2010/main" val="265097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04011E4-CFBC-485E-8B5D-21AB681288FD}"/>
              </a:ext>
            </a:extLst>
          </p:cNvPr>
          <p:cNvCxnSpPr/>
          <p:nvPr/>
        </p:nvCxnSpPr>
        <p:spPr>
          <a:xfrm flipH="1">
            <a:off x="8991600" y="2753360"/>
            <a:ext cx="62992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1E73D2-B911-4C51-A4EF-B07195A1C22C}"/>
              </a:ext>
            </a:extLst>
          </p:cNvPr>
          <p:cNvSpPr txBox="1"/>
          <p:nvPr/>
        </p:nvSpPr>
        <p:spPr>
          <a:xfrm>
            <a:off x="10038080" y="2032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선상의 점만 아니면 </a:t>
            </a:r>
            <a:r>
              <a:rPr lang="ko-KR" altLang="en-US" dirty="0" err="1"/>
              <a:t>그려짐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1527B-66B4-4002-88AC-65DA6ED68503}"/>
              </a:ext>
            </a:extLst>
          </p:cNvPr>
          <p:cNvSpPr txBox="1"/>
          <p:nvPr/>
        </p:nvSpPr>
        <p:spPr>
          <a:xfrm>
            <a:off x="8158480" y="491744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내부적으로 </a:t>
            </a:r>
            <a:r>
              <a:rPr lang="ko-KR" altLang="en-US" dirty="0" err="1"/>
              <a:t>뒤집어버림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29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3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0D9CE-9D09-450B-BFC1-9023E4BA6302}"/>
              </a:ext>
            </a:extLst>
          </p:cNvPr>
          <p:cNvSpPr txBox="1"/>
          <p:nvPr/>
        </p:nvSpPr>
        <p:spPr>
          <a:xfrm>
            <a:off x="8097520" y="4165600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낭비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FD4C49-CDCE-4F07-911D-80457BA52D9D}"/>
              </a:ext>
            </a:extLst>
          </p:cNvPr>
          <p:cNvCxnSpPr/>
          <p:nvPr/>
        </p:nvCxnSpPr>
        <p:spPr>
          <a:xfrm flipH="1" flipV="1">
            <a:off x="447040" y="2773680"/>
            <a:ext cx="883920" cy="924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85FE66-13BE-43E5-9086-6C4B73008EC0}"/>
              </a:ext>
            </a:extLst>
          </p:cNvPr>
          <p:cNvSpPr txBox="1"/>
          <p:nvPr/>
        </p:nvSpPr>
        <p:spPr>
          <a:xfrm>
            <a:off x="-579120" y="2127349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넘겨주는 양이 너무 많아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3D28907F-C793-45DA-B36F-998F8C712AEA}"/>
              </a:ext>
            </a:extLst>
          </p:cNvPr>
          <p:cNvSpPr/>
          <p:nvPr/>
        </p:nvSpPr>
        <p:spPr>
          <a:xfrm>
            <a:off x="0" y="4350266"/>
            <a:ext cx="233680" cy="2504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22D57-CA21-4217-BEB2-7FEA988B373F}"/>
              </a:ext>
            </a:extLst>
          </p:cNvPr>
          <p:cNvSpPr txBox="1"/>
          <p:nvPr/>
        </p:nvSpPr>
        <p:spPr>
          <a:xfrm>
            <a:off x="5659120" y="5323840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인덱스의 리스트로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647411-DDDF-432C-9216-4F684FEFE2F2}"/>
              </a:ext>
            </a:extLst>
          </p:cNvPr>
          <p:cNvCxnSpPr>
            <a:cxnSpLocks/>
          </p:cNvCxnSpPr>
          <p:nvPr/>
        </p:nvCxnSpPr>
        <p:spPr>
          <a:xfrm flipH="1">
            <a:off x="5394960" y="6248400"/>
            <a:ext cx="467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D8AD3D-553B-4986-8A08-3423902A91A6}"/>
              </a:ext>
            </a:extLst>
          </p:cNvPr>
          <p:cNvSpPr txBox="1"/>
          <p:nvPr/>
        </p:nvSpPr>
        <p:spPr>
          <a:xfrm>
            <a:off x="5862320" y="6063734"/>
            <a:ext cx="517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똑같은 인덱스 버퍼로 다르게 </a:t>
            </a:r>
            <a:r>
              <a:rPr lang="ko-KR" altLang="en-US" dirty="0" err="1"/>
              <a:t>표현할수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55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18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23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60AA7B0-4F58-48B2-B2F7-B4C60E639544}"/>
              </a:ext>
            </a:extLst>
          </p:cNvPr>
          <p:cNvCxnSpPr/>
          <p:nvPr/>
        </p:nvCxnSpPr>
        <p:spPr>
          <a:xfrm flipH="1">
            <a:off x="6512560" y="3545840"/>
            <a:ext cx="1046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BDFA4F-35F6-4842-A005-59A6CEEE5C43}"/>
              </a:ext>
            </a:extLst>
          </p:cNvPr>
          <p:cNvSpPr txBox="1"/>
          <p:nvPr/>
        </p:nvSpPr>
        <p:spPr>
          <a:xfrm>
            <a:off x="7874000" y="3322320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배치처리해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377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7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1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5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7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F1486-064B-464E-BE62-D5D0B9D3E9F7}"/>
              </a:ext>
            </a:extLst>
          </p:cNvPr>
          <p:cNvSpPr txBox="1"/>
          <p:nvPr/>
        </p:nvSpPr>
        <p:spPr>
          <a:xfrm>
            <a:off x="54953" y="2334289"/>
            <a:ext cx="870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제일 빠르다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비쌈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9B8F129-5EA8-467E-AA2A-93DEFE0AA9EA}"/>
              </a:ext>
            </a:extLst>
          </p:cNvPr>
          <p:cNvCxnSpPr/>
          <p:nvPr/>
        </p:nvCxnSpPr>
        <p:spPr>
          <a:xfrm>
            <a:off x="5732585" y="3903785"/>
            <a:ext cx="1661746" cy="201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DCED68-4730-4C87-9406-1DD31264CCDD}"/>
              </a:ext>
            </a:extLst>
          </p:cNvPr>
          <p:cNvSpPr txBox="1"/>
          <p:nvPr/>
        </p:nvSpPr>
        <p:spPr>
          <a:xfrm>
            <a:off x="7394331" y="5671039"/>
            <a:ext cx="174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굉장히 </a:t>
            </a:r>
            <a:r>
              <a:rPr lang="ko-KR" altLang="en-US" dirty="0" err="1"/>
              <a:t>드믐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스크린샷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‘</a:t>
            </a:r>
            <a:r>
              <a:rPr lang="ko-KR" altLang="en-US" dirty="0" err="1"/>
              <a:t>굉장히＇느림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D8F32-0A51-41FE-BA47-B350837ED3A3}"/>
              </a:ext>
            </a:extLst>
          </p:cNvPr>
          <p:cNvSpPr txBox="1"/>
          <p:nvPr/>
        </p:nvSpPr>
        <p:spPr>
          <a:xfrm>
            <a:off x="54953" y="87650"/>
            <a:ext cx="2582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잘 </a:t>
            </a:r>
            <a:r>
              <a:rPr lang="ko-KR" altLang="en-US" dirty="0" err="1"/>
              <a:t>안바뀌는</a:t>
            </a:r>
            <a:r>
              <a:rPr lang="ko-KR" altLang="en-US" dirty="0"/>
              <a:t> 건 비디오 메모리에 </a:t>
            </a:r>
            <a:r>
              <a:rPr lang="ko-KR" altLang="en-US" dirty="0" err="1"/>
              <a:t>적어두자</a:t>
            </a:r>
            <a:endParaRPr lang="en-US" altLang="ko-KR" dirty="0"/>
          </a:p>
          <a:p>
            <a:pPr algn="l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4C84B68-2CCD-4D9D-8740-5DB067AECE49}"/>
              </a:ext>
            </a:extLst>
          </p:cNvPr>
          <p:cNvCxnSpPr/>
          <p:nvPr/>
        </p:nvCxnSpPr>
        <p:spPr>
          <a:xfrm>
            <a:off x="6726115" y="413238"/>
            <a:ext cx="378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13C890-0E26-442C-A330-708B29EFF15B}"/>
              </a:ext>
            </a:extLst>
          </p:cNvPr>
          <p:cNvSpPr txBox="1"/>
          <p:nvPr/>
        </p:nvSpPr>
        <p:spPr>
          <a:xfrm>
            <a:off x="7209691" y="175846"/>
            <a:ext cx="211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셋을 적게 하도록 </a:t>
            </a:r>
            <a:r>
              <a:rPr lang="en-US" altLang="ko-KR" dirty="0"/>
              <a:t>-&gt; </a:t>
            </a:r>
            <a:r>
              <a:rPr lang="ko-KR" altLang="en-US" dirty="0"/>
              <a:t>배치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자주 변하지 않는 것을 </a:t>
            </a:r>
            <a:r>
              <a:rPr lang="ko-KR" altLang="en-US" dirty="0" err="1"/>
              <a:t>골라야함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01F28B-E845-4040-9780-E6528DEF0FCA}"/>
              </a:ext>
            </a:extLst>
          </p:cNvPr>
          <p:cNvCxnSpPr>
            <a:cxnSpLocks/>
          </p:cNvCxnSpPr>
          <p:nvPr/>
        </p:nvCxnSpPr>
        <p:spPr>
          <a:xfrm>
            <a:off x="4864343" y="4106007"/>
            <a:ext cx="76933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F730FB-A53C-43F9-80E3-474E92394C0F}"/>
              </a:ext>
            </a:extLst>
          </p:cNvPr>
          <p:cNvSpPr txBox="1"/>
          <p:nvPr/>
        </p:nvSpPr>
        <p:spPr>
          <a:xfrm>
            <a:off x="4299439" y="4391757"/>
            <a:ext cx="176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동적으로 변하는 값들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9F5835-56D2-401D-A827-CB450B94B372}"/>
              </a:ext>
            </a:extLst>
          </p:cNvPr>
          <p:cNvCxnSpPr>
            <a:cxnSpLocks/>
          </p:cNvCxnSpPr>
          <p:nvPr/>
        </p:nvCxnSpPr>
        <p:spPr>
          <a:xfrm flipV="1">
            <a:off x="1338629" y="4910504"/>
            <a:ext cx="103309" cy="45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67A6E7C-BBE4-4362-BFD2-F83020D03B03}"/>
              </a:ext>
            </a:extLst>
          </p:cNvPr>
          <p:cNvCxnSpPr/>
          <p:nvPr/>
        </p:nvCxnSpPr>
        <p:spPr>
          <a:xfrm>
            <a:off x="4035669" y="4545623"/>
            <a:ext cx="263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397EAD-88B7-4F70-A16C-1E3435D887D8}"/>
              </a:ext>
            </a:extLst>
          </p:cNvPr>
          <p:cNvSpPr txBox="1"/>
          <p:nvPr/>
        </p:nvSpPr>
        <p:spPr>
          <a:xfrm>
            <a:off x="3196004" y="4268569"/>
            <a:ext cx="870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카메라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A3D8C7-AD19-4C2C-B408-9858DC237EF4}"/>
              </a:ext>
            </a:extLst>
          </p:cNvPr>
          <p:cNvSpPr txBox="1"/>
          <p:nvPr/>
        </p:nvSpPr>
        <p:spPr>
          <a:xfrm>
            <a:off x="617661" y="5547891"/>
            <a:ext cx="181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매쉬</a:t>
            </a:r>
            <a:r>
              <a:rPr lang="ko-KR" altLang="en-US" dirty="0"/>
              <a:t> 값 같은 것</a:t>
            </a:r>
          </a:p>
        </p:txBody>
      </p:sp>
    </p:spTree>
    <p:extLst>
      <p:ext uri="{BB962C8B-B14F-4D97-AF65-F5344CB8AC3E}">
        <p14:creationId xmlns:p14="http://schemas.microsoft.com/office/powerpoint/2010/main" val="3478606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0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53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14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58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6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79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12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61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30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8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0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04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59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95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87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162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13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23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1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3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D6F332-68E8-4C66-BC08-7329808C3749}"/>
              </a:ext>
            </a:extLst>
          </p:cNvPr>
          <p:cNvCxnSpPr>
            <a:cxnSpLocks/>
          </p:cNvCxnSpPr>
          <p:nvPr/>
        </p:nvCxnSpPr>
        <p:spPr>
          <a:xfrm flipV="1">
            <a:off x="7939454" y="3543300"/>
            <a:ext cx="395654" cy="141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CD8C94-271B-45D6-9C2F-B7B223D363FF}"/>
              </a:ext>
            </a:extLst>
          </p:cNvPr>
          <p:cNvSpPr txBox="1"/>
          <p:nvPr/>
        </p:nvSpPr>
        <p:spPr>
          <a:xfrm>
            <a:off x="7262446" y="2773904"/>
            <a:ext cx="188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비디오 </a:t>
            </a:r>
            <a:r>
              <a:rPr lang="ko-KR" altLang="en-US" dirty="0" err="1"/>
              <a:t>메모리량을</a:t>
            </a:r>
            <a:r>
              <a:rPr lang="ko-KR" altLang="en-US" dirty="0"/>
              <a:t>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1C305E1-5783-4F44-BEBD-D3533840F91C}"/>
              </a:ext>
            </a:extLst>
          </p:cNvPr>
          <p:cNvCxnSpPr>
            <a:cxnSpLocks/>
          </p:cNvCxnSpPr>
          <p:nvPr/>
        </p:nvCxnSpPr>
        <p:spPr>
          <a:xfrm flipH="1" flipV="1">
            <a:off x="8137281" y="1690287"/>
            <a:ext cx="883627" cy="1083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73C0BE-6F62-490B-9826-0DF1F68D4429}"/>
              </a:ext>
            </a:extLst>
          </p:cNvPr>
          <p:cNvSpPr txBox="1"/>
          <p:nvPr/>
        </p:nvSpPr>
        <p:spPr>
          <a:xfrm>
            <a:off x="7099788" y="720833"/>
            <a:ext cx="1679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변하지 않는 데이터를 잔뜩 넣으면</a:t>
            </a:r>
            <a:r>
              <a:rPr lang="en-US" altLang="ko-KR" dirty="0"/>
              <a:t>..!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91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9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5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0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57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6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362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2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655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123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6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5069D96-60F8-43E9-B9A7-E3F5C2A380DC}"/>
              </a:ext>
            </a:extLst>
          </p:cNvPr>
          <p:cNvCxnSpPr/>
          <p:nvPr/>
        </p:nvCxnSpPr>
        <p:spPr>
          <a:xfrm flipH="1">
            <a:off x="4114800" y="668215"/>
            <a:ext cx="3675185" cy="24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78ED1B-1D09-4727-9115-5AC84ABC8012}"/>
              </a:ext>
            </a:extLst>
          </p:cNvPr>
          <p:cNvSpPr txBox="1"/>
          <p:nvPr/>
        </p:nvSpPr>
        <p:spPr>
          <a:xfrm>
            <a:off x="8264769" y="167054"/>
            <a:ext cx="307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서술자 라는 것을 연결한다</a:t>
            </a:r>
            <a:r>
              <a:rPr lang="en-US" altLang="ko-KR" dirty="0"/>
              <a:t>.?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155CBF7-0074-439B-B2B9-312CBE8301DC}"/>
              </a:ext>
            </a:extLst>
          </p:cNvPr>
          <p:cNvCxnSpPr/>
          <p:nvPr/>
        </p:nvCxnSpPr>
        <p:spPr>
          <a:xfrm>
            <a:off x="8932985" y="536386"/>
            <a:ext cx="351692" cy="44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90F3595-36CF-4CBB-A575-710C0D1536B8}"/>
              </a:ext>
            </a:extLst>
          </p:cNvPr>
          <p:cNvSpPr txBox="1"/>
          <p:nvPr/>
        </p:nvSpPr>
        <p:spPr>
          <a:xfrm>
            <a:off x="8932985" y="1099038"/>
            <a:ext cx="12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DESC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3B7F60-2445-4528-90C1-9F7CE19A130B}"/>
              </a:ext>
            </a:extLst>
          </p:cNvPr>
          <p:cNvCxnSpPr>
            <a:cxnSpLocks/>
          </p:cNvCxnSpPr>
          <p:nvPr/>
        </p:nvCxnSpPr>
        <p:spPr>
          <a:xfrm flipH="1">
            <a:off x="5187463" y="3165231"/>
            <a:ext cx="2145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198184-8B74-40D6-AC21-412652C352C8}"/>
              </a:ext>
            </a:extLst>
          </p:cNvPr>
          <p:cNvSpPr txBox="1"/>
          <p:nvPr/>
        </p:nvSpPr>
        <p:spPr>
          <a:xfrm>
            <a:off x="7464668" y="3006969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디스크립터가</a:t>
            </a:r>
            <a:r>
              <a:rPr lang="ko-KR" altLang="en-US" dirty="0"/>
              <a:t> </a:t>
            </a:r>
            <a:r>
              <a:rPr lang="ko-KR" altLang="en-US" dirty="0" err="1"/>
              <a:t>어디있는지</a:t>
            </a:r>
            <a:r>
              <a:rPr lang="ko-KR" altLang="en-US" dirty="0"/>
              <a:t> 나타내는 배열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DB0F7A-22D1-4AB1-8D0B-0FD9AE937332}"/>
              </a:ext>
            </a:extLst>
          </p:cNvPr>
          <p:cNvCxnSpPr/>
          <p:nvPr/>
        </p:nvCxnSpPr>
        <p:spPr>
          <a:xfrm flipH="1" flipV="1">
            <a:off x="9407769" y="1661746"/>
            <a:ext cx="228600" cy="81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28F9ED-A666-41AF-81BF-923131F9D8D2}"/>
              </a:ext>
            </a:extLst>
          </p:cNvPr>
          <p:cNvSpPr txBox="1"/>
          <p:nvPr/>
        </p:nvSpPr>
        <p:spPr>
          <a:xfrm>
            <a:off x="9583615" y="2321169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상태들을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256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23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6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64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96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29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50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13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300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857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6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1010</Words>
  <Application>Microsoft Office PowerPoint</Application>
  <PresentationFormat>화면 슬라이드 쇼(4:3)</PresentationFormat>
  <Paragraphs>305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3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12 디바이스</vt:lpstr>
      <vt:lpstr>Direct3D 12 리소스</vt:lpstr>
      <vt:lpstr>Direct3D 12 리소스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34</cp:revision>
  <dcterms:created xsi:type="dcterms:W3CDTF">2018-05-14T17:10:22Z</dcterms:created>
  <dcterms:modified xsi:type="dcterms:W3CDTF">2018-05-24T13:26:53Z</dcterms:modified>
</cp:coreProperties>
</file>